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LIDE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200" dirty="0">
                <a:solidFill>
                  <a:srgbClr val="003366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Company Title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457200" y="3200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4F4F4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Tagline</a:t>
            </a:r>
            <a:endParaRPr lang="en-US" sz="2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8229600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dirty="0">
                <a:solidFill>
                  <a:srgbClr val="003366"/>
                </a:solidFill>
                <a:latin typeface="Georgia" pitchFamily="34" charset="0"/>
                <a:ea typeface="Georgia" pitchFamily="34" charset="-122"/>
                <a:cs typeface="Georgia" pitchFamily="34" charset="-120"/>
              </a:rPr>
              <a:t>Slide Title</a:t>
            </a:r>
            <a:endParaRPr lang="en-US" sz="3200" dirty="0"/>
          </a:p>
        </p:txBody>
      </p:sp>
      <p:sp>
        <p:nvSpPr>
          <p:cNvPr id="3" name="Text 1"/>
          <p:cNvSpPr/>
          <p:nvPr>
            <p:ph idx="101" type="body" hasCustomPrompt="1"/>
          </p:nvPr>
        </p:nvSpPr>
        <p:spPr>
          <a:xfrm>
            <a:off x="457200" y="1097280"/>
            <a:ext cx="4572000" cy="3857625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Content Placeholder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The Email Communication Challenge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Difficulty finding accurate email addresses for outreach.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Introducing Outhook: Streamlining Email Outreach</a:t>
            </a:r>
            <a:endParaRPr lang="en-US" dirty="0"/>
          </a:p>
        </p:txBody>
      </p:sp>
      <p:sp>
        <p:nvSpPr>
          <p:cNvPr id="3" name="Text 1"/>
          <p:cNvSpPr/>
          <p:nvPr>
            <p:ph idx="101" type="body" hasCustomPrompt="1"/>
          </p:nvPr>
        </p:nvSpPr>
        <p:spPr>
          <a:xfrm>
            <a:off x="457200" y="1097280"/>
            <a:ext cx="4572000" cy="3857625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1600" dirty="0">
                <a:latin typeface="Arial" pitchFamily="34" charset="0"/>
                <a:ea typeface="Arial" pitchFamily="34" charset="-122"/>
                <a:cs typeface="Arial" pitchFamily="34" charset="-120"/>
              </a:rPr>
              <a:t>Outhook solves the core problems of email discovery and deliverability.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latin typeface="Arial" pitchFamily="34" charset="0"/>
                <a:ea typeface="Arial" pitchFamily="34" charset="-122"/>
                <a:cs typeface="Arial" pitchFamily="34" charset="-120"/>
              </a:rPr>
              <a:t>A unified platform designed to simplify the outreach process.</a:t>
            </a:r>
            <a:endParaRPr lang="en-US" sz="16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Target Market: Connecting Individuals with Experts</a:t>
            </a:r>
            <a:endParaRPr lang="en-US" dirty="0"/>
          </a:p>
        </p:txBody>
      </p:sp>
      <p:sp>
        <p:nvSpPr>
          <p:cNvPr id="3" name="Text 1"/>
          <p:cNvSpPr/>
          <p:nvPr>
            <p:ph idx="101" type="body" hasCustomPrompt="1"/>
          </p:nvPr>
        </p:nvSpPr>
        <p:spPr>
          <a:xfrm>
            <a:off x="457200" y="1097280"/>
            <a:ext cx="4572000" cy="3857625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1600" dirty="0">
                <a:latin typeface="Arial" pitchFamily="34" charset="0"/>
                <a:ea typeface="Arial" pitchFamily="34" charset="-122"/>
                <a:cs typeface="Arial" pitchFamily="34" charset="-120"/>
              </a:rPr>
              <a:t>Outhook caters to individuals needing to connect with experts and public figures.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latin typeface="Arial" pitchFamily="34" charset="0"/>
                <a:ea typeface="Arial" pitchFamily="34" charset="-122"/>
                <a:cs typeface="Arial" pitchFamily="34" charset="-120"/>
              </a:rPr>
              <a:t>Ideal for professionals, researchers, and anyone seeking direct communication.</a:t>
            </a:r>
            <a:endParaRPr lang="en-US" sz="16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Outhook's Unique Solution: Discovery &amp; Deliverability</a:t>
            </a:r>
            <a:endParaRPr lang="en-US" dirty="0"/>
          </a:p>
        </p:txBody>
      </p:sp>
      <p:sp>
        <p:nvSpPr>
          <p:cNvPr id="3" name="Text 1"/>
          <p:cNvSpPr/>
          <p:nvPr>
            <p:ph idx="101" type="body" hasCustomPrompt="1"/>
          </p:nvPr>
        </p:nvSpPr>
        <p:spPr>
          <a:xfrm>
            <a:off x="457200" y="1097280"/>
            <a:ext cx="4572000" cy="3857625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1600" dirty="0">
                <a:latin typeface="Arial" pitchFamily="34" charset="0"/>
                <a:ea typeface="Arial" pitchFamily="34" charset="-122"/>
                <a:cs typeface="Arial" pitchFamily="34" charset="-120"/>
              </a:rPr>
              <a:t>Outhook combines email address discovery and deliverability enhancement features.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latin typeface="Arial" pitchFamily="34" charset="0"/>
                <a:ea typeface="Arial" pitchFamily="34" charset="-122"/>
                <a:cs typeface="Arial" pitchFamily="34" charset="-120"/>
              </a:rPr>
              <a:t>A comprehensive solution for ensuring your message reaches the intended recipient.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latin typeface="Arial" pitchFamily="34" charset="0"/>
                <a:ea typeface="Arial" pitchFamily="34" charset="-122"/>
                <a:cs typeface="Arial" pitchFamily="34" charset="-120"/>
              </a:rPr>
              <a:t>Saves time and increases the effectiveness of email campaigns.</a:t>
            </a:r>
            <a:endParaRPr lang="en-US" sz="16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6858000" cy="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Outhook: Connect, Communicate, Succeed</a:t>
            </a:r>
            <a:endParaRPr lang="en-US" dirty="0"/>
          </a:p>
        </p:txBody>
      </p:sp>
      <p:sp>
        <p:nvSpPr>
          <p:cNvPr id="3" name="Text 1"/>
          <p:cNvSpPr/>
          <p:nvPr>
            <p:ph idx="101" type="body" hasCustomPrompt="1"/>
          </p:nvPr>
        </p:nvSpPr>
        <p:spPr>
          <a:xfrm>
            <a:off x="457200" y="1097280"/>
            <a:ext cx="4572000" cy="3857625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1600" dirty="0">
                <a:latin typeface="Arial" pitchFamily="34" charset="0"/>
                <a:ea typeface="Arial" pitchFamily="34" charset="-122"/>
                <a:cs typeface="Arial" pitchFamily="34" charset="-120"/>
              </a:rPr>
              <a:t>Overcome email communication barriers with Outhook's integrated platform.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latin typeface="Arial" pitchFamily="34" charset="0"/>
                <a:ea typeface="Arial" pitchFamily="34" charset="-122"/>
                <a:cs typeface="Arial" pitchFamily="34" charset="-120"/>
              </a:rPr>
              <a:t>Unlock opportunities by directly connecting with experts and influencers.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latin typeface="Arial" pitchFamily="34" charset="0"/>
                <a:ea typeface="Arial" pitchFamily="34" charset="-122"/>
                <a:cs typeface="Arial" pitchFamily="34" charset="-120"/>
              </a:rPr>
              <a:t>Enhance your outreach and achieve your communication goals.</a:t>
            </a:r>
            <a:endParaRPr lang="en-US" sz="16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6400" y="13716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2025-08-20T04:34:26Z</dcterms:created>
  <dcterms:modified xsi:type="dcterms:W3CDTF">2025-08-20T04:34:26Z</dcterms:modified>
</cp:coreProperties>
</file>