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Halwai: Authentic Sweets, Delivered Nationwide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Halwai addresses the growing demand for authentic cultural sweets online.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We reach customers nationwide via online channels and scale through franchises.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Delivering high-quality ingredients and competitive pricing ensures customer satisfaction.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Target Market: A Nationwide Appetite for Authenticity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Primary focus: Online sales reaching customers across the nation.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Secondary focus: Serving specific cultural groups craving familiar flavors.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Tertiary focus: Providing unique sweet offerings for restaurants and caterers.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Halwai's Key Differentiators: Quality, Authenticity, and Value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Higher Quality Ingredients: Premium sourcing for superior taste and enhanced experience.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Specific Cultural Authenticity: Generations-old recipes &amp; traditional techniques.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Competitive Pricing: Accessible pricing ensures enjoyment for every customer.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Revenue Model: Direct-to-Consumer &amp; Scalable Franchises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Primary Revenue: Direct online sales to consumers across the nation.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Future Growth: Franchise model for expanded reach and stronger local presence.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Competitive Advantage: Filling a Void in the Market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Combining online accessibility with authentic cultural recipes differentiates Halwai.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Offering a premium product at a price point that beats the competition.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Serving diverse customers, from individuals to restaurants, increases opportunities.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Growth Strategy: Expanding Reach and Brand Recognition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Aggressive online marketing campaigns will drive strong direct sales growth.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Strategic franchise partnerships planned in key cultural hubs nationwide.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Building a reputation for quality and authenticity establishes lasting brand loyalty.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The Halwai Opportunity: A Sweet Investment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Tapping into a large, rapidly growing market for cultural sweets offers scale.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The scalable business model ensures strong revenue potential for investors.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Experienced team ensures quality, customer satisfaction, and investor returns.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2025-08-19T15:18:18Z</dcterms:created>
  <dcterms:modified xsi:type="dcterms:W3CDTF">2025-08-19T15:18:18Z</dcterms:modified>
</cp:coreProperties>
</file>