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Problem: Low-Quality Supplements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Many creatine and protein supplements use cheap, ineffective ingredients. The results can be dissapointing.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This compromises gains and wastes money for consumers. Real progress remains elusive.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BulkKing offers superior formulations with proven, potent ingredients for optimal results.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Target Market: Casual Gym-Goers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BulkKing targets the casual gym-goer: 1-3 weekly sessions, looking for general fitness.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This huge segment is largely ignored by premium supplement brands, leaving many underserved.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They want reliable, effective supplements that align with realistic fitness aspirations.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Market Opportunity: Large &amp; Growing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The casual gym-goer supplement market is booming, fuelled by the fitness trend.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This represents a major, untapped opportunity for a dedicated brand like BulkKing.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Consumers are increasingly health-conscious, driving demand for targeted supplements.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BulkKing: High-Quality Supplements for Casual Gym-Goers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BulkKing delivers high-quality creatine and protein crafted for the casual gym-goer.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We directly address ingredient concerns with transparent, effective formulations.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Benefit from a large, fast growing market with products that resonate.</a:t>
            </a:r>
            <a:endParaRPr lang="en-US" sz="1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3200" b="1" dirty="0">
                <a:solidFill>
                  <a:srgbClr val="000000"/>
                </a:solidFill>
              </a:rPr>
              <a:t>The Ask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8229600" cy="38576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Seeking $500,000 to scale production and amplify our targeted marketing efforts.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Projected 3x ROI within 3 years, hitting key milestones for expansion.</a:t>
            </a:r>
            <a:endParaRPr lang="en-US" sz="1800" dirty="0"/>
          </a:p>
          <a:p>
            <a:pPr marL="342900" indent="-342900">
              <a:buSzPct val="100000"/>
              <a:buChar char="•"/>
            </a:pPr>
            <a:endParaRPr lang="en-US" sz="1800" dirty="0"/>
          </a:p>
          <a:p>
            <a:pPr marL="342900" indent="-342900">
              <a:buSzPct val="100000"/>
              <a:buChar char="•"/>
            </a:pPr>
            <a:r>
              <a:rPr lang="en-US" sz="1800" dirty="0">
                <a:solidFill>
                  <a:srgbClr val="000000"/>
                </a:solidFill>
              </a:rPr>
              <a:t>Partner to build the leading supplement brand specifically for casual gym-goers.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2025-08-19T10:23:41Z</dcterms:created>
  <dcterms:modified xsi:type="dcterms:W3CDTF">2025-08-19T10:23:41Z</dcterms:modified>
</cp:coreProperties>
</file>