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Problem: The Need for Longer-Lasting, Cost-Effective Batteries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Current batteries have short lifespans, limiting consumer electronic and ESS use.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Frequent replacements lead to high costs and inconvenience for consumers/businesses.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Existing batteries can't handle the high cycle demands of modern applications.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This necessitates a new, durable, and cost-effective solution.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Solution: Durabex - Long-Lasting, Cost-Effective Battery Cells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Durabex battery cells offer a significantly extended lifespan. This is our core value.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Our innovative technology delivers a lower cost per cycle compared to rivals.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 target both Consumer Electronics and Energy Storage Systems markets. Huge upside!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Durabex provides reliability and reduces overall battery lifecycle costs.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Target Market: Consumer Electronics and Energy Storage Systems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Our focus is Consumer Electronics (smartphones, laptops) and ESS (grid scale).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Addressing demand for long-lasting power in portable devices and grid applications.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Massive markets are growing due to the reliance on better battery tech.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We're positioned to capitalize on this expanding market and power the future.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Competitive Advantage: Lifespan and Cost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Our lifespan significantly exceeds that of competing battery cell technologies.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The lower cost per cycle makes Durabex an economic solution long-term.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Unique selling proposition sets Durabex apart from industry incumbents.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Durabex provides both superior performance and significant cost savings.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Competitive Landscape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Existing battery technologies are limited in lifespan and cycle efficiency.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Key competitors exist in both Consumer Electronics and Energy Storage markets.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Durabex boasts a better lifespan and a lower price point over time.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 are disrupting with superior, longer-lasting power, and lower cost.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Business Model &amp; Strategy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 will penetrate Consumer Electronics and Energy Storage markets quickly.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 seek partnerships with manufacturers and system integrators to expand.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Revenue model: Direct sales, licensing, and strategic partnerships.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Our comprehensive strategy ensures market penetration and sustainable growth.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Team &amp; Call to Action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 present the experienced team behind Durabex's innovations.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Our team has expertise in battery technology and market development.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 seek investment to scale production and increase market reach.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Invest in Durabex to power a longer-lasting, more economical future!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2025-08-19T15:44:00Z</dcterms:created>
  <dcterms:modified xsi:type="dcterms:W3CDTF">2025-08-19T15:44:00Z</dcterms:modified>
</cp:coreProperties>
</file>