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78" r:id="rId5"/>
    <p:sldId id="264" r:id="rId6"/>
    <p:sldId id="273" r:id="rId7"/>
    <p:sldId id="274" r:id="rId8"/>
    <p:sldId id="275" r:id="rId9"/>
    <p:sldId id="270" r:id="rId10"/>
    <p:sldId id="276" r:id="rId11"/>
    <p:sldId id="268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56443" autoAdjust="0"/>
  </p:normalViewPr>
  <p:slideViewPr>
    <p:cSldViewPr snapToGrid="0">
      <p:cViewPr varScale="1">
        <p:scale>
          <a:sx n="59" d="100"/>
          <a:sy n="59" d="100"/>
        </p:scale>
        <p:origin x="9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C54C8-9EDD-4657-8DA5-8396FD93BF15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9E445-6D93-4BB3-922B-8A8DAD6EE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这里是实验</a:t>
            </a:r>
            <a:r>
              <a:rPr lang="en-US" altLang="zh-CN" dirty="0"/>
              <a:t>2</a:t>
            </a:r>
            <a:r>
              <a:rPr lang="zh-CN" altLang="en-US" dirty="0"/>
              <a:t>，移位寄存器测试与设计的实验任务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79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这里给出可供参考的设计原理框图。相关思路与前面的军训队列的类似。就不再重复。同时也欢迎该框图以外的设计方案。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2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完成后的电路直接导出到硬件上，不方便调试排错，应先采用仿真进行验证。这里采用字信号发生器，可以方便的编辑出符合要求的任意数字激励信号序列。而且可以用单步方式进行故障查找。这是单纯的时钟信号，开关等不能实现的。一些具体使用办法可看阅读资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8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最终的设计，需要在实验板上实现，简单的并串</a:t>
            </a:r>
            <a:r>
              <a:rPr lang="en-US" altLang="zh-CN" dirty="0"/>
              <a:t>-</a:t>
            </a:r>
            <a:r>
              <a:rPr lang="zh-CN" altLang="en-US" dirty="0"/>
              <a:t>串并转换在实验板上观察是有困难的，需要额外的分频器给出低频信号。该文件已上传至教学立方。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原理框图中可以看到：黑盒模块有</a:t>
            </a:r>
            <a:r>
              <a:rPr lang="en-US" altLang="zh-CN" sz="1200" dirty="0"/>
              <a:t>2</a:t>
            </a:r>
            <a:r>
              <a:rPr lang="zh-CN" altLang="en-US" sz="1200" dirty="0"/>
              <a:t>个输入和</a:t>
            </a:r>
            <a:r>
              <a:rPr lang="en-US" altLang="zh-CN" sz="1200" dirty="0"/>
              <a:t>9</a:t>
            </a:r>
            <a:r>
              <a:rPr lang="zh-CN" altLang="en-US" sz="1200" dirty="0"/>
              <a:t>个输出，输入包括一个时钟信号，和一个按键脉冲。输出有</a:t>
            </a:r>
            <a:r>
              <a:rPr lang="en-US" altLang="zh-CN" sz="1200" dirty="0"/>
              <a:t>7</a:t>
            </a:r>
            <a:r>
              <a:rPr lang="zh-CN" altLang="en-US" sz="1200" dirty="0"/>
              <a:t>个发光二极管和</a:t>
            </a:r>
            <a:r>
              <a:rPr lang="en-US" altLang="zh-CN" sz="1200" dirty="0"/>
              <a:t>2</a:t>
            </a:r>
            <a:r>
              <a:rPr lang="zh-CN" altLang="en-US" sz="1200" dirty="0"/>
              <a:t>个接线端口。该电路默认状态下是静止的，只有当按键按下后，才会出现一个序列的波形。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作为常用时序逻辑的移位寄存器有很多种应用，本次实验中的黑盒电路演示了</a:t>
            </a:r>
            <a:r>
              <a:rPr lang="zh-CN" altLang="en-US" sz="1200" dirty="0"/>
              <a:t>“并串</a:t>
            </a:r>
            <a:r>
              <a:rPr lang="en-US" altLang="zh-CN" sz="1200" dirty="0"/>
              <a:t>-</a:t>
            </a:r>
            <a:r>
              <a:rPr lang="zh-CN" altLang="en-US" sz="1200" dirty="0"/>
              <a:t>串并转换”和“信号延迟”两种用途。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5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这里以一个军训队列的例子，描述黑盒达成的功能，来理解测试任务的含义和后续设计任务。</a:t>
            </a:r>
            <a:endParaRPr lang="en-US" altLang="zh-CN" dirty="0"/>
          </a:p>
          <a:p>
            <a:r>
              <a:rPr lang="zh-CN" altLang="en-US" dirty="0"/>
              <a:t>示意图上，</a:t>
            </a:r>
            <a:r>
              <a:rPr lang="en-US" altLang="zh-CN" dirty="0"/>
              <a:t>8</a:t>
            </a:r>
            <a:r>
              <a:rPr lang="zh-CN" altLang="en-US" dirty="0"/>
              <a:t>人队列站在操场边准备操练，跑道上有</a:t>
            </a:r>
            <a:r>
              <a:rPr lang="en-US" altLang="zh-CN" dirty="0"/>
              <a:t>2</a:t>
            </a:r>
            <a:r>
              <a:rPr lang="zh-CN" altLang="en-US" dirty="0"/>
              <a:t>个教官进行个人动作检查，</a:t>
            </a:r>
            <a:r>
              <a:rPr lang="en-US" altLang="zh-CN" dirty="0"/>
              <a:t>a</a:t>
            </a:r>
            <a:r>
              <a:rPr lang="zh-CN" altLang="en-US" dirty="0"/>
              <a:t>站队首位置，</a:t>
            </a:r>
            <a:r>
              <a:rPr lang="en-US" altLang="zh-CN" dirty="0"/>
              <a:t>b</a:t>
            </a:r>
            <a:r>
              <a:rPr lang="zh-CN" altLang="en-US" dirty="0"/>
              <a:t>随机站，另有</a:t>
            </a:r>
            <a:r>
              <a:rPr lang="en-US" altLang="zh-CN" dirty="0"/>
              <a:t>1</a:t>
            </a:r>
            <a:r>
              <a:rPr lang="zh-CN" altLang="en-US" dirty="0"/>
              <a:t>个教官进行队列检查。</a:t>
            </a:r>
            <a:endParaRPr lang="en-US" altLang="zh-CN" dirty="0"/>
          </a:p>
          <a:p>
            <a:r>
              <a:rPr lang="zh-CN" altLang="en-US" dirty="0"/>
              <a:t>当教官发号指令，也就是按键按下，全体学员并排进入跑道，右转成纵排队列，之后在</a:t>
            </a:r>
            <a:r>
              <a:rPr lang="en-US" altLang="zh-CN" dirty="0"/>
              <a:t>121</a:t>
            </a:r>
            <a:r>
              <a:rPr lang="zh-CN" altLang="en-US" dirty="0"/>
              <a:t>的口令声中，齐步向前走，这就是时钟下的移位。动作检查教官</a:t>
            </a:r>
            <a:r>
              <a:rPr lang="en-US" altLang="zh-CN" dirty="0"/>
              <a:t>a</a:t>
            </a:r>
            <a:r>
              <a:rPr lang="zh-CN" altLang="en-US" dirty="0"/>
              <a:t>一次查一个，这就是图中端口得到的串行数据，教官</a:t>
            </a:r>
            <a:r>
              <a:rPr lang="en-US" altLang="zh-CN" dirty="0"/>
              <a:t>b</a:t>
            </a:r>
            <a:r>
              <a:rPr lang="zh-CN" altLang="en-US" dirty="0"/>
              <a:t>检查某学员的时间比教官</a:t>
            </a:r>
            <a:r>
              <a:rPr lang="en-US" altLang="zh-CN" dirty="0"/>
              <a:t>a</a:t>
            </a:r>
            <a:r>
              <a:rPr lang="zh-CN" altLang="en-US" dirty="0"/>
              <a:t>晚了几个步伐，看作延迟信号。队列检查的教官从侧面看到全体学员。这对应了</a:t>
            </a:r>
            <a:r>
              <a:rPr lang="en-US" altLang="zh-CN" dirty="0"/>
              <a:t>LED</a:t>
            </a:r>
            <a:r>
              <a:rPr lang="zh-CN" altLang="en-US" dirty="0"/>
              <a:t>上看到的并行数据。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1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了解了电路工作思路，下面看一下测试任务。</a:t>
            </a:r>
            <a:endParaRPr lang="en-US" altLang="zh-CN" dirty="0"/>
          </a:p>
          <a:p>
            <a:r>
              <a:rPr lang="zh-CN" altLang="en-US" dirty="0"/>
              <a:t>测试分析任务有三项，</a:t>
            </a:r>
            <a:endParaRPr lang="en-US" altLang="zh-CN" dirty="0"/>
          </a:p>
          <a:p>
            <a:r>
              <a:rPr lang="zh-CN" altLang="en-US" dirty="0"/>
              <a:t>一、观察低速状态下发光管显示出的移位寄存器动作表现</a:t>
            </a:r>
            <a:endParaRPr lang="en-US" altLang="zh-CN" dirty="0"/>
          </a:p>
          <a:p>
            <a:r>
              <a:rPr lang="zh-CN" altLang="en-US" dirty="0"/>
              <a:t>二、由于波形不是自动反复出现，因而需要利用示波器单次触发功能进行测量并记录波形。</a:t>
            </a:r>
            <a:endParaRPr lang="en-US" altLang="zh-CN" dirty="0"/>
          </a:p>
          <a:p>
            <a:r>
              <a:rPr lang="zh-CN" altLang="en-US" dirty="0"/>
              <a:t>三、分析预置数以及延迟信号的延迟量。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9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示波器捕捉只有一次序列的非周期信号时，需要利用单次触发功能。对于单次触发，无法使用</a:t>
            </a:r>
            <a:r>
              <a:rPr lang="en-US" altLang="zh-CN" dirty="0" err="1"/>
              <a:t>autoset</a:t>
            </a:r>
            <a:r>
              <a:rPr lang="zh-CN" altLang="en-US" dirty="0"/>
              <a:t>功能，预设状态不对的话，是无法检测到波形的。因此需要提前预设示波器参数。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LD</a:t>
            </a:r>
            <a:r>
              <a:rPr lang="zh-CN" altLang="en-US" dirty="0"/>
              <a:t>是按键信号，示意图中，脉宽画的有点窄，实际上，一般手动按键压下时间在数百</a:t>
            </a:r>
            <a:r>
              <a:rPr lang="en-US" altLang="zh-CN" dirty="0" err="1"/>
              <a:t>ms</a:t>
            </a:r>
            <a:r>
              <a:rPr lang="zh-CN" altLang="en-US" dirty="0"/>
              <a:t>左右，远大于</a:t>
            </a:r>
            <a:r>
              <a:rPr lang="en-US" altLang="zh-CN" dirty="0"/>
              <a:t>1ms</a:t>
            </a:r>
            <a:r>
              <a:rPr lang="zh-CN" altLang="en-US" dirty="0"/>
              <a:t>的时钟周期，这也是图中标记下降沿触发的原因，触发沿的选择，有时候可以随意，有时候影响很大，这也是我们之前在波形记录中强调触发沿的原因。和周期信号测量类似，如果触发源不固定，会检测到如图中一般的非正常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1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Ds</a:t>
            </a:r>
            <a:r>
              <a:rPr lang="zh-CN" altLang="en-US" dirty="0"/>
              <a:t>上升沿作为触发源，可以得到类似屏幕上波形。这里留一个问题：选择其他三个信号的上升沿作触发沿，分别会有什么样的异常或缺陷？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3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条条大路通罗马，可以采取不同的方案实现这个逆向设计电路。</a:t>
            </a:r>
            <a:endParaRPr lang="en-US" altLang="zh-CN" dirty="0"/>
          </a:p>
          <a:p>
            <a:r>
              <a:rPr lang="zh-CN" altLang="en-US" dirty="0"/>
              <a:t>当前的黑盒实际上还有些缺陷，比如按键触发后，</a:t>
            </a:r>
            <a:r>
              <a:rPr lang="en-US" altLang="zh-CN" dirty="0"/>
              <a:t>LED</a:t>
            </a:r>
            <a:r>
              <a:rPr lang="zh-CN" altLang="en-US" dirty="0"/>
              <a:t>上明暗状态连续游走，最终全灭，预置数完整显示也只是一个时钟的时间，有可能来不及记录，可以尝试改进电路，当预置数完整显示在</a:t>
            </a:r>
            <a:r>
              <a:rPr lang="en-US" altLang="zh-CN" dirty="0"/>
              <a:t>LED</a:t>
            </a:r>
            <a:r>
              <a:rPr lang="zh-CN" altLang="en-US" dirty="0"/>
              <a:t>上时，停下来，不再移动。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9E445-6D93-4BB3-922B-8A8DAD6EE0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9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1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4923-C3CD-454D-9F44-E06A8CFC6F9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移位寄存器测试与设计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0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SR_8P_S</a:t>
            </a:r>
            <a:r>
              <a:rPr lang="zh-CN" altLang="en-US" dirty="0"/>
              <a:t>和</a:t>
            </a:r>
            <a:r>
              <a:rPr lang="en-US" altLang="zh-CN" dirty="0"/>
              <a:t>SR_8S_P</a:t>
            </a:r>
            <a:r>
              <a:rPr lang="zh-CN" altLang="en-US" dirty="0"/>
              <a:t>设计的原理框图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3751" y="1825625"/>
            <a:ext cx="4924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9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仿真验证外部框图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9" y="1690688"/>
            <a:ext cx="664845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669" y="1690688"/>
            <a:ext cx="3070131" cy="307013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83669" y="4760819"/>
            <a:ext cx="3090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/>
              <a:t>字发生器数据文件编辑器使用方法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77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硬件设计外部框图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71" y="2176417"/>
            <a:ext cx="83058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10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移位寄存器电路测试</a:t>
            </a:r>
            <a:endParaRPr lang="en-US" altLang="zh-CN" dirty="0"/>
          </a:p>
          <a:p>
            <a:r>
              <a:rPr lang="zh-CN" altLang="en-US" dirty="0"/>
              <a:t>同功能移位寄存器电路设计与验证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7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测试电路原理框图</a:t>
            </a:r>
            <a:r>
              <a:rPr lang="en-US" altLang="zh-CN" dirty="0"/>
              <a:t>(</a:t>
            </a:r>
            <a:r>
              <a:rPr lang="zh-CN" altLang="en-US" dirty="0"/>
              <a:t>简易级</a:t>
            </a:r>
            <a:r>
              <a:rPr lang="en-US" altLang="zh-CN" dirty="0"/>
              <a:t>)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4208" y="1642392"/>
            <a:ext cx="8622791" cy="4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98619"/>
            <a:ext cx="5745480" cy="46886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588" y="325652"/>
            <a:ext cx="4546052" cy="2024356"/>
          </a:xfrm>
        </p:spPr>
        <p:txBody>
          <a:bodyPr/>
          <a:lstStyle/>
          <a:p>
            <a:r>
              <a:rPr lang="zh-CN" altLang="en-US" dirty="0"/>
              <a:t>描述该电路功能的一个示意图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393" b="50547"/>
          <a:stretch/>
        </p:blipFill>
        <p:spPr>
          <a:xfrm>
            <a:off x="-36576" y="5187941"/>
            <a:ext cx="7983514" cy="16517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253" y="5267615"/>
            <a:ext cx="1409700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253" y="4688650"/>
            <a:ext cx="1409700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33" y="4708344"/>
            <a:ext cx="1409700" cy="34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83" y="4691354"/>
            <a:ext cx="1409700" cy="3429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611112" y="325652"/>
            <a:ext cx="713232" cy="707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578564" y="1596668"/>
            <a:ext cx="713232" cy="707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411968" y="1996198"/>
            <a:ext cx="713232" cy="707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384536" y="3981030"/>
            <a:ext cx="713232" cy="707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679980" y="3690250"/>
            <a:ext cx="2522656" cy="707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09953" y="4202008"/>
            <a:ext cx="1010943" cy="3302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36018" y="3241954"/>
            <a:ext cx="713232" cy="707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19" y="4222397"/>
            <a:ext cx="869950" cy="34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409" y="3419724"/>
            <a:ext cx="298450" cy="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移位寄存器电路测试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3650331"/>
          </a:xfrm>
        </p:spPr>
        <p:txBody>
          <a:bodyPr/>
          <a:lstStyle/>
          <a:p>
            <a:r>
              <a:rPr lang="zh-CN" altLang="en-US" dirty="0"/>
              <a:t>登录黑盒实验平台，抽取黑盒文件；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FPGA</a:t>
            </a:r>
            <a:r>
              <a:rPr lang="zh-CN" altLang="en-US" dirty="0"/>
              <a:t>实验板；</a:t>
            </a:r>
            <a:endParaRPr lang="en-US" altLang="zh-CN" dirty="0"/>
          </a:p>
          <a:p>
            <a:r>
              <a:rPr lang="zh-CN" altLang="en-US" dirty="0"/>
              <a:t>观察低速</a:t>
            </a:r>
            <a:r>
              <a:rPr lang="en-US" altLang="zh-CN" dirty="0"/>
              <a:t>(Hz)</a:t>
            </a:r>
            <a:r>
              <a:rPr lang="zh-CN" altLang="en-US" dirty="0"/>
              <a:t>下</a:t>
            </a:r>
            <a:r>
              <a:rPr lang="en-US" altLang="zh-CN" dirty="0"/>
              <a:t>LED</a:t>
            </a:r>
            <a:r>
              <a:rPr lang="zh-CN" altLang="en-US" dirty="0"/>
              <a:t>显示的移位寄存器动作表现；</a:t>
            </a:r>
            <a:endParaRPr lang="en-US" altLang="zh-CN" dirty="0"/>
          </a:p>
          <a:p>
            <a:r>
              <a:rPr lang="zh-CN" altLang="en-US" dirty="0"/>
              <a:t>采取示波器单次触发功能，测量并记录接线端波形</a:t>
            </a:r>
            <a:r>
              <a:rPr lang="en-US" altLang="zh-CN" dirty="0"/>
              <a:t>(</a:t>
            </a:r>
            <a:r>
              <a:rPr lang="zh-CN" altLang="en-US" dirty="0"/>
              <a:t>中频</a:t>
            </a:r>
            <a:r>
              <a:rPr lang="en-US" altLang="zh-CN" dirty="0"/>
              <a:t>kHz)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判定预置数数值及延迟信号的延迟量</a:t>
            </a:r>
            <a:r>
              <a:rPr lang="en-US" altLang="zh-CN" dirty="0"/>
              <a:t>(</a:t>
            </a:r>
            <a:r>
              <a:rPr lang="zh-CN" altLang="en-US" dirty="0"/>
              <a:t>周期数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登录黑盒实验平台，结果提交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任务描述：</a:t>
            </a:r>
          </a:p>
        </p:txBody>
      </p:sp>
    </p:spTree>
    <p:extLst>
      <p:ext uri="{BB962C8B-B14F-4D97-AF65-F5344CB8AC3E}">
        <p14:creationId xmlns:p14="http://schemas.microsoft.com/office/powerpoint/2010/main" val="37087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示波器单次触发功能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捕捉只有一次序列的非周期信号时，可采用单次触发功能</a:t>
            </a:r>
            <a:endParaRPr lang="en-US" altLang="zh-CN" dirty="0"/>
          </a:p>
          <a:p>
            <a:r>
              <a:rPr lang="zh-CN" altLang="en-US" dirty="0"/>
              <a:t>准备工作：无法使用自动设置，所以需确认所有状态：</a:t>
            </a:r>
            <a:endParaRPr lang="en-US" altLang="zh-CN" dirty="0"/>
          </a:p>
          <a:p>
            <a:pPr lvl="1"/>
            <a:r>
              <a:rPr lang="zh-CN" altLang="en-US" dirty="0"/>
              <a:t>灵敏度</a:t>
            </a:r>
            <a:r>
              <a:rPr lang="en-US" altLang="zh-CN" dirty="0"/>
              <a:t>2V/div(</a:t>
            </a:r>
            <a:r>
              <a:rPr lang="zh-CN" altLang="en-US" dirty="0"/>
              <a:t>探头衰减参数正确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扫速</a:t>
            </a:r>
            <a:r>
              <a:rPr lang="en-US" altLang="zh-CN" dirty="0"/>
              <a:t>2ms/div</a:t>
            </a:r>
            <a:r>
              <a:rPr lang="zh-CN" altLang="en-US" dirty="0"/>
              <a:t>，时间</a:t>
            </a:r>
            <a:r>
              <a:rPr lang="en-US" altLang="zh-CN" dirty="0"/>
              <a:t>0</a:t>
            </a:r>
            <a:r>
              <a:rPr lang="zh-CN" altLang="en-US" dirty="0"/>
              <a:t>点左移到左侧第二或第三格线；</a:t>
            </a:r>
            <a:endParaRPr lang="en-US" altLang="zh-CN" dirty="0"/>
          </a:p>
          <a:p>
            <a:pPr lvl="1"/>
            <a:r>
              <a:rPr lang="zh-CN" altLang="en-US" dirty="0"/>
              <a:t>触发电平</a:t>
            </a:r>
            <a:r>
              <a:rPr lang="en-US" altLang="zh-CN" dirty="0"/>
              <a:t>1.5V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427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一个探头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360" y="1563624"/>
            <a:ext cx="10394234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4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触发源信号选择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7247B0-7D91-42CA-AB90-E9E036A3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790" y="1690688"/>
            <a:ext cx="10324419" cy="4336256"/>
          </a:xfrm>
        </p:spPr>
      </p:pic>
    </p:spTree>
    <p:extLst>
      <p:ext uri="{BB962C8B-B14F-4D97-AF65-F5344CB8AC3E}">
        <p14:creationId xmlns:p14="http://schemas.microsoft.com/office/powerpoint/2010/main" val="264574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移位寄存器电路逆向设计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984" y="1983075"/>
            <a:ext cx="11442032" cy="4351338"/>
          </a:xfrm>
        </p:spPr>
        <p:txBody>
          <a:bodyPr>
            <a:no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(</a:t>
            </a:r>
            <a:r>
              <a:rPr lang="zh-CN" altLang="en-US" dirty="0"/>
              <a:t>可选一种或多种方法实现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基于中规模移位寄存器模块（</a:t>
            </a:r>
            <a:r>
              <a:rPr lang="zh-CN" altLang="zh-C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SR_8P_S</a:t>
            </a:r>
            <a:r>
              <a:rPr lang="zh-CN" alt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SR_8S_P</a:t>
            </a:r>
            <a:r>
              <a:rPr lang="zh-CN" altLang="en-US" dirty="0"/>
              <a:t>）设计实现</a:t>
            </a:r>
            <a:endParaRPr lang="en-US" altLang="zh-CN" dirty="0"/>
          </a:p>
          <a:p>
            <a:pPr lvl="1"/>
            <a:r>
              <a:rPr lang="zh-CN" altLang="en-US" dirty="0"/>
              <a:t>基于触发器设计</a:t>
            </a:r>
            <a:r>
              <a:rPr lang="en-US" altLang="zh-CN" dirty="0"/>
              <a:t>※</a:t>
            </a:r>
          </a:p>
          <a:p>
            <a:pPr lvl="1"/>
            <a:r>
              <a:rPr lang="zh-CN" altLang="en-US" dirty="0"/>
              <a:t>基于阅读资料表</a:t>
            </a:r>
            <a:r>
              <a:rPr lang="en-US" altLang="zh-CN" dirty="0"/>
              <a:t>5</a:t>
            </a:r>
            <a:r>
              <a:rPr lang="zh-CN" altLang="en-US" dirty="0"/>
              <a:t>涉及的其他移位寄存器模块进行设计实现</a:t>
            </a:r>
            <a:endParaRPr lang="en-US" altLang="zh-CN" dirty="0"/>
          </a:p>
          <a:p>
            <a:r>
              <a:rPr lang="zh-CN" altLang="en-US" dirty="0"/>
              <a:t>验证：</a:t>
            </a:r>
            <a:endParaRPr lang="en-US" altLang="zh-CN" dirty="0"/>
          </a:p>
          <a:p>
            <a:pPr lvl="1"/>
            <a:r>
              <a:rPr lang="zh-CN" altLang="en-US" dirty="0"/>
              <a:t>仿真验证</a:t>
            </a:r>
            <a:endParaRPr lang="en-US" altLang="zh-CN" dirty="0"/>
          </a:p>
          <a:p>
            <a:pPr lvl="1"/>
            <a:r>
              <a:rPr lang="zh-CN" altLang="en-US" dirty="0"/>
              <a:t>硬件验证实现；</a:t>
            </a:r>
            <a:endParaRPr lang="en-US" altLang="zh-CN" dirty="0"/>
          </a:p>
          <a:p>
            <a:r>
              <a:rPr lang="zh-CN" altLang="en-US" dirty="0"/>
              <a:t>功能改善，如：</a:t>
            </a:r>
            <a:endParaRPr lang="en-US" altLang="zh-CN" dirty="0"/>
          </a:p>
          <a:p>
            <a:pPr lvl="1"/>
            <a:r>
              <a:rPr lang="zh-CN" altLang="en-US" dirty="0"/>
              <a:t>当移位到</a:t>
            </a:r>
            <a:r>
              <a:rPr lang="en-US" altLang="zh-CN" dirty="0"/>
              <a:t>LED</a:t>
            </a:r>
            <a:r>
              <a:rPr lang="zh-CN" altLang="en-US" dirty="0"/>
              <a:t>正确显示预置数时，暂停或停止移位。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651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1078</Words>
  <Application>Microsoft Office PowerPoint</Application>
  <PresentationFormat>宽屏</PresentationFormat>
  <Paragraphs>67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移位寄存器测试与设计</vt:lpstr>
      <vt:lpstr>实验任务</vt:lpstr>
      <vt:lpstr>测试电路原理框图(简易级)</vt:lpstr>
      <vt:lpstr>描述该电路功能的一个示意图</vt:lpstr>
      <vt:lpstr>移位寄存器电路测试</vt:lpstr>
      <vt:lpstr>示波器单次触发功能</vt:lpstr>
      <vt:lpstr>一个探头</vt:lpstr>
      <vt:lpstr>触发源信号选择</vt:lpstr>
      <vt:lpstr>移位寄存器电路逆向设计</vt:lpstr>
      <vt:lpstr>基于SR_8P_S和SR_8S_P设计的原理框图</vt:lpstr>
      <vt:lpstr>仿真验证外部框图</vt:lpstr>
      <vt:lpstr>硬件设计外部框图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组合逻辑电路实验</dc:title>
  <dc:creator>lenovo</dc:creator>
  <cp:lastModifiedBy>njucn</cp:lastModifiedBy>
  <cp:revision>99</cp:revision>
  <dcterms:created xsi:type="dcterms:W3CDTF">2022-10-24T08:55:02Z</dcterms:created>
  <dcterms:modified xsi:type="dcterms:W3CDTF">2023-11-05T10:14:56Z</dcterms:modified>
</cp:coreProperties>
</file>