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4" r:id="rId5"/>
    <p:sldId id="263" r:id="rId6"/>
    <p:sldId id="267" r:id="rId7"/>
    <p:sldId id="266" r:id="rId8"/>
    <p:sldId id="260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77320" autoAdjust="0"/>
  </p:normalViewPr>
  <p:slideViewPr>
    <p:cSldViewPr snapToGrid="0">
      <p:cViewPr varScale="1">
        <p:scale>
          <a:sx n="54" d="100"/>
          <a:sy n="54" d="100"/>
        </p:scale>
        <p:origin x="11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C2AB9-E81E-4899-BDA4-EE41E9F2DC61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420D0-C33E-42B5-AB5C-EE49E4F9F8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883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420D0-C33E-42B5-AB5C-EE49E4F9F8E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848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实现了串并并串转换，没有实现跨空间传输，缺少了数据传输的拟真感，而且接收端无法解读接收的数据。</a:t>
            </a:r>
            <a:endParaRPr lang="en-US" altLang="zh-CN" dirty="0" smtClean="0"/>
          </a:p>
          <a:p>
            <a:r>
              <a:rPr lang="zh-CN" altLang="en-US" dirty="0" smtClean="0"/>
              <a:t>之前在黑盒逆向设计中，有同学利用置数按键激发计数器计数，计满数据位数后停止移位的方式，在发光管上显示预置数序列，但是移植到跨空间传输场景下，需要接收端得到按键信号才行。而串行传输的一个重要目的就是减少传输线成本，额外增加按键信号传输，非常不合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420D0-C33E-42B5-AB5C-EE49E4F9F8E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60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一般来说，导线上存在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种状态，一个是没有数据的状态，一个是有数据的状态。某个时刻，接收端收到一个时钟的高电平，那么发送的数据是什么？</a:t>
            </a:r>
            <a:endParaRPr lang="en-US" altLang="zh-CN" dirty="0" smtClean="0"/>
          </a:p>
          <a:p>
            <a:r>
              <a:rPr lang="zh-CN" altLang="en-US" dirty="0" smtClean="0"/>
              <a:t>很难判断。为了有效沟通，我们需要发送接收端有一个约定，就是说，发送端要告诉接收端，信号来了。</a:t>
            </a:r>
            <a:endParaRPr lang="en-US" altLang="zh-CN" dirty="0" smtClean="0"/>
          </a:p>
          <a:p>
            <a:r>
              <a:rPr lang="zh-CN" altLang="en-US" dirty="0" smtClean="0"/>
              <a:t>对于一个只有</a:t>
            </a:r>
            <a:r>
              <a:rPr lang="en-US" altLang="zh-CN" dirty="0" smtClean="0"/>
              <a:t>0,1</a:t>
            </a:r>
            <a:r>
              <a:rPr lang="zh-CN" altLang="en-US" dirty="0" smtClean="0"/>
              <a:t>二值的导线，只有当接收端接受到与无数据状态不同的电平时，才有可能是数据。在数据之前增加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位没有数据意义的引导位，就可以告知接收端数据来了。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420D0-C33E-42B5-AB5C-EE49E4F9F8E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251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在阅读资料里给出了几种</a:t>
            </a:r>
            <a:r>
              <a:rPr lang="zh-CN" altLang="en-US" dirty="0" smtClean="0"/>
              <a:t>设计方案</a:t>
            </a:r>
            <a:r>
              <a:rPr lang="zh-CN" altLang="en-US" dirty="0" smtClean="0"/>
              <a:t>的对比，我们这里说明最终选择的方案</a:t>
            </a:r>
            <a:r>
              <a:rPr lang="zh-CN" altLang="en-US" dirty="0" smtClean="0"/>
              <a:t>。综合连线最少原则和电路低复杂度原则，发送端和接收端直间仅设地线、时钟、数据</a:t>
            </a:r>
            <a:r>
              <a:rPr lang="en-US" altLang="zh-CN" dirty="0" smtClean="0"/>
              <a:t>3</a:t>
            </a:r>
            <a:r>
              <a:rPr lang="zh-CN" altLang="en-US" dirty="0" smtClean="0"/>
              <a:t>根线。收发电路的主要工作时钟来自于发送端的</a:t>
            </a:r>
            <a:r>
              <a:rPr lang="en-US" altLang="zh-CN" dirty="0" smtClean="0"/>
              <a:t>100M</a:t>
            </a:r>
            <a:r>
              <a:rPr lang="zh-CN" altLang="en-US" dirty="0" smtClean="0"/>
              <a:t>时钟的分频时钟。随机数计数器计数时钟选择</a:t>
            </a:r>
            <a:r>
              <a:rPr lang="en-US" altLang="zh-CN" dirty="0" smtClean="0"/>
              <a:t>100M</a:t>
            </a:r>
            <a:r>
              <a:rPr lang="zh-CN" altLang="en-US" dirty="0" smtClean="0"/>
              <a:t>原始时钟，可以提高随机数的随机性。</a:t>
            </a: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按键脉冲控制寄存器存储提取的随机数。并经短暂延迟后控制并串转换器置数并传输串行数据。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420D0-C33E-42B5-AB5C-EE49E4F9F8E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238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420D0-C33E-42B5-AB5C-EE49E4F9F8E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43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420D0-C33E-42B5-AB5C-EE49E4F9F8E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61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4F78-FD62-445B-B22A-C763640E1830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DECC-AC58-4B67-826F-56AA14899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05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4F78-FD62-445B-B22A-C763640E1830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DECC-AC58-4B67-826F-56AA14899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22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4F78-FD62-445B-B22A-C763640E1830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DECC-AC58-4B67-826F-56AA14899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50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4F78-FD62-445B-B22A-C763640E1830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DECC-AC58-4B67-826F-56AA14899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87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4F78-FD62-445B-B22A-C763640E1830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DECC-AC58-4B67-826F-56AA14899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90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4F78-FD62-445B-B22A-C763640E1830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DECC-AC58-4B67-826F-56AA14899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10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4F78-FD62-445B-B22A-C763640E1830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DECC-AC58-4B67-826F-56AA14899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51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4F78-FD62-445B-B22A-C763640E1830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DECC-AC58-4B67-826F-56AA14899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28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4F78-FD62-445B-B22A-C763640E1830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DECC-AC58-4B67-826F-56AA14899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397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4F78-FD62-445B-B22A-C763640E1830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DECC-AC58-4B67-826F-56AA14899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16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14F78-FD62-445B-B22A-C763640E1830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CDECC-AC58-4B67-826F-56AA14899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72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14F78-FD62-445B-B22A-C763640E1830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CDECC-AC58-4B67-826F-56AA148999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65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 smtClean="0"/>
              <a:t>串行数据传输电路设计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9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起点</a:t>
            </a:r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移位寄存器测试黑盒电路的结构</a:t>
            </a:r>
            <a:endParaRPr lang="en-US" altLang="zh-CN" dirty="0" smtClean="0"/>
          </a:p>
          <a:p>
            <a:r>
              <a:rPr lang="zh-CN" altLang="en-US" dirty="0" smtClean="0"/>
              <a:t>完成了：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实现了并行数到串行数的转换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实现了串行数到并行数的转换</a:t>
            </a:r>
            <a:endParaRPr lang="en-US" altLang="zh-CN" dirty="0" smtClean="0"/>
          </a:p>
          <a:p>
            <a:r>
              <a:rPr lang="zh-CN" altLang="en-US" dirty="0" smtClean="0"/>
              <a:t>没做到：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在一个芯片内实现，没有跨空间</a:t>
            </a:r>
            <a:r>
              <a:rPr lang="zh-CN" altLang="en-US" dirty="0" smtClean="0"/>
              <a:t>传输，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缺少拟真感</a:t>
            </a:r>
            <a:endParaRPr lang="en-US" altLang="zh-CN" dirty="0" smtClean="0"/>
          </a:p>
          <a:p>
            <a:pPr lvl="1"/>
            <a:r>
              <a:rPr lang="zh-CN" altLang="en-US" dirty="0"/>
              <a:t>串</a:t>
            </a:r>
            <a:r>
              <a:rPr lang="zh-CN" altLang="en-US" dirty="0" smtClean="0"/>
              <a:t>并转换没有数据正确性判断</a:t>
            </a:r>
            <a:r>
              <a:rPr lang="en-US" altLang="zh-CN" dirty="0" smtClean="0"/>
              <a:t>(</a:t>
            </a:r>
            <a:r>
              <a:rPr lang="zh-CN" altLang="en-US" dirty="0" smtClean="0"/>
              <a:t>没有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数据自动提取机制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1690688"/>
            <a:ext cx="47244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1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以黑盒实验电路模型为基础，设计一个具有展示效果的串行数据传输电路</a:t>
            </a:r>
            <a:endParaRPr lang="en-US" altLang="zh-CN" dirty="0" smtClean="0"/>
          </a:p>
          <a:p>
            <a:r>
              <a:rPr lang="zh-CN" altLang="en-US" dirty="0" smtClean="0"/>
              <a:t>并串和串并转换分离为发送与接收两个独立电路</a:t>
            </a:r>
            <a:endParaRPr lang="en-US" altLang="zh-CN" dirty="0" smtClean="0"/>
          </a:p>
          <a:p>
            <a:r>
              <a:rPr lang="zh-CN" altLang="en-US" dirty="0" smtClean="0"/>
              <a:t>发送数据为随机数，展示出一定的动态变化</a:t>
            </a:r>
            <a:endParaRPr lang="en-US" altLang="zh-CN" dirty="0" smtClean="0"/>
          </a:p>
          <a:p>
            <a:r>
              <a:rPr lang="zh-CN" altLang="en-US" dirty="0" smtClean="0"/>
              <a:t>接收</a:t>
            </a:r>
            <a:r>
              <a:rPr lang="zh-CN" altLang="en-US" dirty="0" smtClean="0"/>
              <a:t>端接收数据后，正确的显示发送的数据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440978"/>
              </p:ext>
            </p:extLst>
          </p:nvPr>
        </p:nvGraphicFramePr>
        <p:xfrm>
          <a:off x="7395849" y="4326581"/>
          <a:ext cx="4136081" cy="1985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Visio" r:id="rId3" imgW="4305565" imgH="2076187" progId="Visio.Drawing.15">
                  <p:embed/>
                </p:oleObj>
              </mc:Choice>
              <mc:Fallback>
                <p:oleObj name="Visio" r:id="rId3" imgW="4305565" imgH="207618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5849" y="4326581"/>
                        <a:ext cx="4136081" cy="19853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489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简易通讯协议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伴随时钟，接收到一个时钟周期的高电平，发送的数据是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？</a:t>
            </a:r>
            <a:r>
              <a:rPr lang="en-US" altLang="zh-CN" dirty="0" smtClean="0"/>
              <a:t>0100</a:t>
            </a:r>
            <a:r>
              <a:rPr lang="zh-CN" altLang="en-US" dirty="0" smtClean="0"/>
              <a:t>？</a:t>
            </a:r>
            <a:r>
              <a:rPr lang="en-US" altLang="zh-CN" dirty="0" smtClean="0"/>
              <a:t>0010</a:t>
            </a:r>
            <a:r>
              <a:rPr lang="zh-CN" altLang="en-US" dirty="0" smtClean="0"/>
              <a:t>？</a:t>
            </a:r>
            <a:r>
              <a:rPr lang="en-US" altLang="zh-CN" dirty="0" smtClean="0"/>
              <a:t>0001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29650320"/>
              </p:ext>
            </p:extLst>
          </p:nvPr>
        </p:nvGraphicFramePr>
        <p:xfrm>
          <a:off x="7086600" y="3201194"/>
          <a:ext cx="33528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Visio" r:id="rId4" imgW="3352842" imgH="1600034" progId="Visio.Drawing.15">
                  <p:embed/>
                </p:oleObj>
              </mc:Choice>
              <mc:Fallback>
                <p:oleObj name="Visio" r:id="rId4" imgW="3352842" imgH="1600034" progId="Visio.Drawing.15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201194"/>
                        <a:ext cx="33528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262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909" y="245692"/>
            <a:ext cx="10515600" cy="985652"/>
          </a:xfrm>
        </p:spPr>
        <p:txBody>
          <a:bodyPr/>
          <a:lstStyle/>
          <a:p>
            <a:r>
              <a:rPr lang="zh-CN" altLang="en-US" dirty="0" smtClean="0"/>
              <a:t>设计方案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8439" y="1888176"/>
            <a:ext cx="5774407" cy="1460665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包括发送端和接收端在内，</a:t>
            </a:r>
            <a:r>
              <a:rPr lang="zh-CN" altLang="zh-CN" dirty="0" smtClean="0"/>
              <a:t>使用</a:t>
            </a:r>
            <a:r>
              <a:rPr lang="zh-CN" altLang="zh-CN" dirty="0"/>
              <a:t>统一</a:t>
            </a:r>
            <a:r>
              <a:rPr lang="zh-CN" altLang="zh-CN" dirty="0" smtClean="0"/>
              <a:t>时钟</a:t>
            </a:r>
            <a:r>
              <a:rPr lang="zh-CN" altLang="en-US" dirty="0" smtClean="0"/>
              <a:t>，即传输内容除串行数据，还有同步时钟；</a:t>
            </a:r>
            <a:endParaRPr lang="en-US" altLang="zh-CN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6172846" y="245692"/>
            <a:ext cx="5750733" cy="3121727"/>
          </a:xfrm>
        </p:spPr>
        <p:txBody>
          <a:bodyPr>
            <a:normAutofit/>
          </a:bodyPr>
          <a:lstStyle/>
          <a:p>
            <a:r>
              <a:rPr lang="zh-CN" altLang="en-US" dirty="0"/>
              <a:t>待传输数据为随机数。提取方法是</a:t>
            </a:r>
            <a:r>
              <a:rPr lang="en-US" altLang="zh-CN" dirty="0"/>
              <a:t>100M</a:t>
            </a:r>
            <a:r>
              <a:rPr lang="zh-CN" altLang="en-US" dirty="0"/>
              <a:t>时钟驱动十进制计数器，按键随意按下时的计数器</a:t>
            </a:r>
            <a:r>
              <a:rPr lang="zh-CN" altLang="en-US" dirty="0" smtClean="0"/>
              <a:t>输出，此时随机性最强。</a:t>
            </a:r>
            <a:endParaRPr lang="en-US" altLang="zh-CN" dirty="0"/>
          </a:p>
          <a:p>
            <a:r>
              <a:rPr lang="zh-CN" altLang="en-US" dirty="0" smtClean="0"/>
              <a:t>按键脉冲控制寄存器存储提取的随机数。并经短暂延迟后控制并串</a:t>
            </a:r>
            <a:r>
              <a:rPr lang="zh-CN" altLang="en-US" dirty="0" smtClean="0"/>
              <a:t>转换器置数并传输</a:t>
            </a:r>
            <a:r>
              <a:rPr lang="zh-CN" altLang="en-US" dirty="0" smtClean="0"/>
              <a:t>串行数据。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51" y="3257530"/>
            <a:ext cx="10575989" cy="328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4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33429" y="1929639"/>
            <a:ext cx="5774407" cy="146670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同步时钟与串行数据一起送达接收端，在外来时钟激励下，移位寄存器实现移位。</a:t>
            </a:r>
            <a:endParaRPr lang="en-US" altLang="zh-CN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6237857" y="795648"/>
            <a:ext cx="5750733" cy="260069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当报头移位抵达并行输出特定端，表示传输数据已完整抵达。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zh-CN" altLang="en-US" dirty="0" smtClean="0"/>
              <a:t>数据送入显示寄存器，以备</a:t>
            </a:r>
            <a:r>
              <a:rPr lang="zh-CN" altLang="en-US" dirty="0" smtClean="0"/>
              <a:t>显示。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同时</a:t>
            </a:r>
            <a:r>
              <a:rPr lang="zh-CN" altLang="en-US" dirty="0" smtClean="0"/>
              <a:t>稍作延迟</a:t>
            </a:r>
            <a:r>
              <a:rPr lang="en-US" altLang="zh-CN" dirty="0" smtClean="0"/>
              <a:t>(</a:t>
            </a:r>
            <a:r>
              <a:rPr lang="zh-CN" altLang="en-US" dirty="0" smtClean="0"/>
              <a:t>需利用本地时钟</a:t>
            </a:r>
            <a:r>
              <a:rPr lang="en-US" altLang="zh-CN" dirty="0" smtClean="0"/>
              <a:t>)</a:t>
            </a:r>
            <a:r>
              <a:rPr lang="zh-CN" altLang="en-US" dirty="0" smtClean="0"/>
              <a:t>后</a:t>
            </a:r>
            <a:r>
              <a:rPr lang="zh-CN" altLang="en-US" dirty="0"/>
              <a:t>，</a:t>
            </a:r>
            <a:r>
              <a:rPr lang="zh-CN" altLang="en-US" dirty="0" smtClean="0"/>
              <a:t>清除串</a:t>
            </a:r>
            <a:r>
              <a:rPr lang="zh-CN" altLang="en-US" dirty="0"/>
              <a:t>并转换</a:t>
            </a:r>
            <a:r>
              <a:rPr lang="zh-CN" altLang="en-US" dirty="0" smtClean="0"/>
              <a:t>寄存器</a:t>
            </a:r>
            <a:r>
              <a:rPr lang="zh-CN" altLang="en-US" dirty="0" smtClean="0"/>
              <a:t>，避免数据继续移位导致正确显示数据被覆盖。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52" y="3566288"/>
            <a:ext cx="10575989" cy="328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3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一些小问题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防抖电路</a:t>
            </a:r>
            <a:endParaRPr lang="en-US" altLang="zh-CN" dirty="0" smtClean="0"/>
          </a:p>
          <a:p>
            <a:r>
              <a:rPr lang="zh-CN" altLang="en-US" dirty="0" smtClean="0"/>
              <a:t>延迟电路</a:t>
            </a:r>
            <a:endParaRPr lang="en-US" altLang="zh-CN" dirty="0" smtClean="0"/>
          </a:p>
          <a:p>
            <a:r>
              <a:rPr lang="zh-CN" altLang="en-US" dirty="0" smtClean="0"/>
              <a:t>时钟欺骗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62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原理图布线提升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良好的原理图设计应有如下几个特点</a:t>
            </a:r>
            <a:endParaRPr lang="en-US" altLang="zh-CN" dirty="0"/>
          </a:p>
          <a:p>
            <a:pPr lvl="1"/>
            <a:r>
              <a:rPr lang="zh-CN" altLang="en-US" dirty="0"/>
              <a:t>合理的导线用色：可以提高电路原理图阅读及故障排查效率。</a:t>
            </a:r>
            <a:endParaRPr lang="en-US" altLang="zh-CN" dirty="0"/>
          </a:p>
          <a:p>
            <a:pPr lvl="1"/>
            <a:r>
              <a:rPr lang="zh-CN" altLang="en-US" dirty="0"/>
              <a:t>合理的子电路设置：电路设计规模增大后，电路全在一张图纸上会显得电路混乱，概念不清。解决办法就是根据功能设计多个子电路，顶层电路一般是几个功能子电路的互联</a:t>
            </a:r>
            <a:r>
              <a:rPr lang="zh-CN" altLang="en-US" dirty="0" smtClean="0"/>
              <a:t>。合理</a:t>
            </a:r>
            <a:r>
              <a:rPr lang="zh-CN" altLang="en-US" dirty="0"/>
              <a:t>的电路布局：一般易于阅读的电路有左进右出之类的信号单流向设计规则（顺序流向电路，反馈信号可反向设置）。子电路的引脚默认可能胡乱排列，也需要作出合理调整。</a:t>
            </a:r>
            <a:endParaRPr lang="en-US" altLang="zh-CN" dirty="0"/>
          </a:p>
          <a:p>
            <a:pPr lvl="1"/>
            <a:r>
              <a:rPr lang="zh-CN" altLang="en-US" dirty="0"/>
              <a:t>合理的文本描述：考虑到后期的电路维护与原理图阅读，原理图中应添加合理的文本描述</a:t>
            </a:r>
          </a:p>
        </p:txBody>
      </p:sp>
    </p:spTree>
    <p:extLst>
      <p:ext uri="{BB962C8B-B14F-4D97-AF65-F5344CB8AC3E}">
        <p14:creationId xmlns:p14="http://schemas.microsoft.com/office/powerpoint/2010/main" val="36434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设计要求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基本</a:t>
            </a:r>
            <a:r>
              <a:rPr lang="zh-CN" altLang="zh-CN" dirty="0"/>
              <a:t>要求</a:t>
            </a:r>
            <a:r>
              <a:rPr lang="zh-CN" altLang="zh-CN" dirty="0" smtClean="0"/>
              <a:t>：</a:t>
            </a:r>
            <a:endParaRPr lang="zh-CN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zh-CN" dirty="0" smtClean="0"/>
              <a:t>随机数</a:t>
            </a:r>
            <a:r>
              <a:rPr lang="zh-CN" altLang="zh-CN" dirty="0"/>
              <a:t>为</a:t>
            </a:r>
            <a:r>
              <a:rPr lang="en-US" altLang="zh-CN" dirty="0"/>
              <a:t>4bit8421BCD</a:t>
            </a:r>
            <a:r>
              <a:rPr lang="zh-CN" altLang="zh-CN" dirty="0"/>
              <a:t>码；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zh-CN" dirty="0" smtClean="0"/>
              <a:t>通讯</a:t>
            </a:r>
            <a:r>
              <a:rPr lang="zh-CN" altLang="zh-CN" dirty="0"/>
              <a:t>介质为时钟、数据、地线，一共三根导线；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zh-CN" dirty="0" smtClean="0"/>
              <a:t>发送</a:t>
            </a:r>
            <a:r>
              <a:rPr lang="zh-CN" altLang="zh-CN" dirty="0"/>
              <a:t>端、接收端同时有正确稳定的数码显示。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zh-CN" dirty="0" smtClean="0"/>
              <a:t>规范</a:t>
            </a:r>
            <a:r>
              <a:rPr lang="zh-CN" altLang="zh-CN" dirty="0"/>
              <a:t>的原理图布线配色；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zh-CN" dirty="0" smtClean="0"/>
              <a:t>合理</a:t>
            </a:r>
            <a:r>
              <a:rPr lang="zh-CN" altLang="zh-CN" dirty="0"/>
              <a:t>有效的子电路规划；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zh-CN" dirty="0" smtClean="0"/>
              <a:t>合理</a:t>
            </a:r>
            <a:r>
              <a:rPr lang="zh-CN" altLang="zh-CN" dirty="0"/>
              <a:t>简洁的电路布局；</a:t>
            </a:r>
            <a:endParaRPr lang="zh-CN" altLang="en-US" dirty="0"/>
          </a:p>
          <a:p>
            <a:endParaRPr lang="zh-CN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zh-CN" dirty="0"/>
              <a:t>提高要求</a:t>
            </a:r>
            <a:r>
              <a:rPr lang="zh-CN" altLang="zh-CN" dirty="0" smtClean="0"/>
              <a:t>：</a:t>
            </a:r>
            <a:endParaRPr lang="zh-CN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zh-CN" dirty="0" smtClean="0"/>
              <a:t>增加</a:t>
            </a:r>
            <a:r>
              <a:rPr lang="zh-CN" altLang="zh-CN" dirty="0"/>
              <a:t>数据奇偶校验功能；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zh-CN" dirty="0" smtClean="0"/>
              <a:t>添加</a:t>
            </a:r>
            <a:r>
              <a:rPr lang="zh-CN" altLang="zh-CN" dirty="0"/>
              <a:t>错误信号引入机制，用以证明奇偶校验的功能有效性；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zh-CN" dirty="0" smtClean="0"/>
              <a:t>实现</a:t>
            </a:r>
            <a:r>
              <a:rPr lang="en-US" altLang="zh-CN" dirty="0"/>
              <a:t>4</a:t>
            </a:r>
            <a:r>
              <a:rPr lang="zh-CN" altLang="zh-CN" dirty="0"/>
              <a:t>位十进制随机数的发送，通讯介质仍为时钟、数据、地线，一共三根导线</a:t>
            </a:r>
            <a:r>
              <a:rPr lang="en-US" altLang="zh-CN" dirty="0"/>
              <a:t>(</a:t>
            </a:r>
            <a:r>
              <a:rPr lang="zh-CN" altLang="zh-CN" dirty="0"/>
              <a:t>配合实验六锁相环与占空比测量，将发送对象设置为占空比测量电路的测量数据</a:t>
            </a:r>
            <a:r>
              <a:rPr lang="en-US" altLang="zh-CN" dirty="0"/>
              <a:t>)</a:t>
            </a:r>
            <a:r>
              <a:rPr lang="zh-CN" altLang="zh-CN" dirty="0"/>
              <a:t>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29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934</Words>
  <Application>Microsoft Office PowerPoint</Application>
  <PresentationFormat>宽屏</PresentationFormat>
  <Paragraphs>59</Paragraphs>
  <Slides>9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Visio</vt:lpstr>
      <vt:lpstr>串行数据传输电路设计</vt:lpstr>
      <vt:lpstr>起点……</vt:lpstr>
      <vt:lpstr>设计目标</vt:lpstr>
      <vt:lpstr>简易通讯协议</vt:lpstr>
      <vt:lpstr>设计方案</vt:lpstr>
      <vt:lpstr>设计方案</vt:lpstr>
      <vt:lpstr>一些小问题</vt:lpstr>
      <vt:lpstr>原理图布线提升</vt:lpstr>
      <vt:lpstr>设计要求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串行数据传输电路设计</dc:title>
  <dc:creator>Jeng Shawn</dc:creator>
  <cp:lastModifiedBy>Jeng Shawn</cp:lastModifiedBy>
  <cp:revision>38</cp:revision>
  <dcterms:created xsi:type="dcterms:W3CDTF">2022-11-23T14:23:07Z</dcterms:created>
  <dcterms:modified xsi:type="dcterms:W3CDTF">2023-12-02T12:30:53Z</dcterms:modified>
</cp:coreProperties>
</file>