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6638"/>
  <p:embeddedFontLst>
    <p:embeddedFont>
      <p:font typeface="AU Passata" panose="020B0503030502030804" pitchFamily="34" charset="0"/>
      <p:regular r:id="rId7"/>
      <p:bold r:id="rId8"/>
    </p:embeddedFont>
  </p:embeddedFontLst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4258">
          <p15:clr>
            <a:srgbClr val="A4A3A4"/>
          </p15:clr>
        </p15:guide>
        <p15:guide id="4" pos="272">
          <p15:clr>
            <a:srgbClr val="A4A3A4"/>
          </p15:clr>
        </p15:guide>
        <p15:guide id="5" pos="5534">
          <p15:clr>
            <a:srgbClr val="A4A3A4"/>
          </p15:clr>
        </p15:guide>
        <p15:guide id="6" pos="47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3E"/>
    <a:srgbClr val="001E42"/>
    <a:srgbClr val="0E133E"/>
    <a:srgbClr val="00152E"/>
    <a:srgbClr val="003D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3481" autoAdjust="0"/>
  </p:normalViewPr>
  <p:slideViewPr>
    <p:cSldViewPr>
      <p:cViewPr varScale="1">
        <p:scale>
          <a:sx n="83" d="100"/>
          <a:sy n="83" d="100"/>
        </p:scale>
        <p:origin x="1070" y="72"/>
      </p:cViewPr>
      <p:guideLst>
        <p:guide orient="horz" pos="232"/>
        <p:guide orient="horz" pos="4116"/>
        <p:guide orient="horz" pos="4258"/>
        <p:guide pos="272"/>
        <p:guide pos="5534"/>
        <p:guide pos="4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3091" y="-8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C5790D-A0D9-43F2-B106-3C77FDEF417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115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0:52.494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71F0001-9A99-45A3-BC22-18459F686FC7}" emma:medium="tactile" emma:mode="ink">
          <msink:context xmlns:msink="http://schemas.microsoft.com/ink/2010/main" type="writingRegion" rotatedBoundingBox="19183,5951 22343,6013 22337,6332 19177,6270"/>
        </emma:interpretation>
      </emma:emma>
    </inkml:annotationXML>
    <inkml:traceGroup>
      <inkml:annotationXML>
        <emma:emma xmlns:emma="http://www.w3.org/2003/04/emma" version="1.0">
          <emma:interpretation id="{C9888AE5-4BF8-484B-93D1-4B837C86DEA0}" emma:medium="tactile" emma:mode="ink">
            <msink:context xmlns:msink="http://schemas.microsoft.com/ink/2010/main" type="paragraph" rotatedBoundingBox="19183,5951 22343,6013 22337,6332 19177,62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063F75-AB17-4FEA-80DE-5E941F1E7B48}" emma:medium="tactile" emma:mode="ink">
              <msink:context xmlns:msink="http://schemas.microsoft.com/ink/2010/main" type="line" rotatedBoundingBox="19183,5951 22343,6013 22337,6332 19177,6270"/>
            </emma:interpretation>
          </emma:emma>
        </inkml:annotationXML>
        <inkml:traceGroup>
          <inkml:annotationXML>
            <emma:emma xmlns:emma="http://www.w3.org/2003/04/emma" version="1.0">
              <emma:interpretation id="{C0A2F8F8-B53B-4563-B0C0-912A07243B35}" emma:medium="tactile" emma:mode="ink">
                <msink:context xmlns:msink="http://schemas.microsoft.com/ink/2010/main" type="inkWord" rotatedBoundingBox="19183,5966 20711,5996 20705,6300 19177,6270"/>
              </emma:interpretation>
              <emma:one-of disjunction-type="recognition" id="oneOf0">
                <emma:interpretation id="interp0" emma:lang="da-DK" emma:confidence="0">
                  <emma:literal>MATHIAS</emma:literal>
                </emma:interpretation>
                <emma:interpretation id="interp1" emma:lang="da-DK" emma:confidence="0">
                  <emma:literal>MATHIAS'</emma:literal>
                </emma:interpretation>
                <emma:interpretation id="interp2" emma:lang="da-DK" emma:confidence="0">
                  <emma:literal>MARTHAS</emma:literal>
                </emma:interpretation>
                <emma:interpretation id="interp3" emma:lang="da-DK" emma:confidence="0">
                  <emma:literal>MATTHIAS</emma:literal>
                </emma:interpretation>
                <emma:interpretation id="interp4" emma:lang="da-DK" emma:confidence="0">
                  <emma:literal>MATHIA</emma:literal>
                </emma:interpretation>
              </emma:one-of>
            </emma:emma>
          </inkml:annotationXML>
          <inkml:trace contextRef="#ctx0" brushRef="#br0">0 0 98 0,'0'0'62'0,"0"0"3"16,6 8-11-16,-5-1-12 16,0 2 0-16,1 2-1 0,0 2-5 15,0 1-12-15,0 2-8 16,0 3-1-16,1 0-3 15,0 1-1 1,0-1-3-16,-1-2-3 0,0 0-9 16,0-3-22-1,0-1-22-15,-1-6-19 0,-1-7-7 16,0 0-4 0,0 0-5-16,1-10 0 0,0-4 16 15</inkml:trace>
          <inkml:trace contextRef="#ctx0" brushRef="#br0" timeOffset="450.0783">1 14 213 0,'0'0'66'16,"0"0"-4"-16,0 0-23 15,0 0-11-15,0 0-12 16,9 11-7-16,-2-1-7 15,2 3-1-15,1 2-1 16,1 2-1-16,1 1 4 16,0 1-3-1,0-3 3-15,0-3-3 0,-3-3 3 16,1-6-2-16,-1-4 0 16,-1-4-1-16,0-6-3 15,-3-5 3-15,1-2-3 0,-3-3 5 16,2-2-5-1,-2 0 4-15,-1 2 1 0,1 2 0 16,-2 4 0 0,1 4 0-16,-2 10-1 0,4-7 0 15,-4 7 0 1,5 11-1-16,-1-1-1 0,1 3 0 16,1 0 0-16,-1 3 1 15,1 1-3-15,1 1 2 16,-1 1 3-16,1 1-24 0,-2-2-20 15,0 1-17 1,-2-4-4-16,3-1-4 16,-4-3 0-16,1-2-2 15</inkml:trace>
          <inkml:trace contextRef="#ctx0" brushRef="#br0" timeOffset="1110.0681">319 249 102 0,'0'0'54'0,"3"-8"3"16,-1 0-15-1,1-2 0-15,2-4-5 16,-1-3-8-16,1-1-5 16,1-4-7-16,0-1-3 0,-1 0-5 15,0 0 1 1,-1 3-6-16,-1 3 1 16,-1 4 0-16,0 2-2 0,-2 11 1 15,3-6-2-15,-3 6 0 16,0 0 0-16,5 11-1 15,-1-3-1 1,1 3-1-16,0 3 0 0,2 1-1 16,1 3 2-16,0 1 3 15,1 2-14-15,0-2-24 16,0 1-16 0,-2-4-12-16,1-1-3 0,-2-4-1 15,-2-3-2-15,-4-8-6 0</inkml:trace>
          <inkml:trace contextRef="#ctx0" brushRef="#br0" timeOffset="1240.0761">354 160 95 0,'0'0'58'0,"11"5"3"16,0-6-15-16,2-2-8 0,2 0-22 16,4 1-35-1,1-1-27-15,3 2-9 16,-1-2-6-16,1 4-11 16,-4-2 12-16</inkml:trace>
          <inkml:trace contextRef="#ctx0" brushRef="#br0" timeOffset="1680.1084">561 22 134 0,'0'11'62'0,"3"-3"0"0,0 3-18 16,1 2-18-16,0 2-1 0,3 4-1 15,1 2-39 1,0 0-23-16,2-1-16 0,-2-3-4 15,2-2-4 1,-3-5-1-16,2-2-2 0</inkml:trace>
          <inkml:trace contextRef="#ctx0" brushRef="#br0" timeOffset="1950.124">470 45 229 0,'11'-4'89'0,"3"1"-4"0,4-1-24 16,4 1-14-16,4 1-55 15,0 0-49 1,2 3-19-16,-3 0-10 0,-1 3-8 16,-4-2-2-16</inkml:trace>
          <inkml:trace contextRef="#ctx0" brushRef="#br0" timeOffset="2560.167">766-28 240 0,'0'0'85'0,"7"8"0"16,-4 1-25-16,0 5-14 15,1 4-13-15,2 2-5 16,-1 2-17-16,2 0-32 0,0 0-34 15,2-2-20 1,-1-3-5-16,0-4-6 0,-1-5-2 16,0-2-2-1,-7-6 6-15</inkml:trace>
          <inkml:trace contextRef="#ctx0" brushRef="#br0" timeOffset="2696.5251">768 60 201 0,'8'0'82'0,"0"-2"1"16,2 2-16-1,1 0-15-15,2 2-14 16,1 0-37-16,-1 1-52 15,1 0-25-15,-1-1-3 0,-1 0-6 16,-2-3-1-16,1 1-4 16</inkml:trace>
          <inkml:trace contextRef="#ctx0" brushRef="#br0" timeOffset="2956.5397">905 25 178 0,'5'13'60'15,"-2"1"-5"1,1 2-18-16,0 0-10 0,-1 2-26 15,1-1-31-15,0-2-17 0,1 0-12 16,-1-3-1 0,1-1-5-16,0-4 0 15</inkml:trace>
          <inkml:trace contextRef="#ctx0" brushRef="#br0" timeOffset="3296.5635">999 5 223 0,'0'0'72'0,"0"0"-7"15,5 8-22 1,-2-1-9-16,-1 4-10 0,3 2-7 16,-2 2-9-1,1 4-35-15,2 1-28 0,-2-1-10 16,2 1-3-1,-2-2-5-15,2-1 0 0,-1-4-2 16</inkml:trace>
          <inkml:trace contextRef="#ctx0" brushRef="#br0" timeOffset="4066.6147">1135 208 90 0,'8'6'43'16,"-8"-6"-1"-16,3-7-5 15,-1 1-10-15,0-3-7 16,1-3 2-16,-1-3-6 16,0-2 2-16,1-4-6 15,-1-2 1-15,1-1-6 16,0-2 3-16,0 2 1 15,-1 2-3-15,1 3 1 16,0 4 0-16,0 5 1 0,-3 10 0 16,0 0 2-1,10-2 2-15,-7 11-1 0,0 2 1 16,2 3-2 0,0 3-2-16,2 3-3 0,0 0-1 15,1 3-4 1,0-1-14-16,1 1-25 0,1-1-22 15,-1-5-8-15,0 0-2 0,-2-7-2 16,0-1-4 0,-7-9 1-16</inkml:trace>
          <inkml:trace contextRef="#ctx0" brushRef="#br0" timeOffset="4176.6816">1186 139 230 0,'8'-1'77'0,"3"0"-5"15,1 0-33 1,3-2-51-16,1 3-40 0,-1 0-16 15,0 2-10-15,-1-2 0 0,1 1-6 16</inkml:trace>
          <inkml:trace contextRef="#ctx0" brushRef="#br0" timeOffset="4666.6723">1468-28 304 0,'-8'-2'89'0,"-3"3"-6"16,0 2-25-16,0 3-11 0,0 1-9 15,3 2-5-15,0-1-7 16,4 2-6 0,2-1-6-16,2 1-2 0,1-2-4 15,4 1-3-15,2-1-1 16,2 0-3-16,2-1-1 16,2 1-3-1,2 1-22-15,-1-3-14 0,1 4-11 16,-1-2-3-16,-3 1-3 15,-3 1 3-15,-1 0-1 16,-5-1 8-16,-2 2 30 0,-3-2 16 16,-4-2 18-1,0 1 4-15,-3-3 7 0,1-1-5 16,-1-2 3 0,1-2-26-16,1-2-28 0,0 0-25 15,8 2-15 1,-7-8-2-16,7 8-8 0,-2-12 2 15,4 4-5-15</inkml:trace>
        </inkml:traceGroup>
        <inkml:traceGroup>
          <inkml:annotationXML>
            <emma:emma xmlns:emma="http://www.w3.org/2003/04/emma" version="1.0">
              <emma:interpretation id="{B692313B-7970-4C44-9C07-69A73F511C3B}" emma:medium="tactile" emma:mode="ink">
                <msink:context xmlns:msink="http://schemas.microsoft.com/ink/2010/main" type="inkWord" rotatedBoundingBox="20926,5985 22343,6013 22337,6321 20920,6293"/>
              </emma:interpretation>
              <emma:one-of disjunction-type="recognition" id="oneOf1">
                <emma:interpretation id="interp5" emma:lang="da-DK" emma:confidence="0">
                  <emma:literal>+JoviAs</emma:literal>
                </emma:interpretation>
                <emma:interpretation id="interp6" emma:lang="da-DK" emma:confidence="0">
                  <emma:literal>+ Johs</emma:literal>
                </emma:interpretation>
                <emma:interpretation id="interp7" emma:lang="da-DK" emma:confidence="0">
                  <emma:literal>+ Jovan</emma:literal>
                </emma:interpretation>
                <emma:interpretation id="interp8" emma:lang="da-DK" emma:confidence="0">
                  <emma:literal>+JohAs</emma:literal>
                </emma:interpretation>
                <emma:interpretation id="interp9" emma:lang="da-DK" emma:confidence="0">
                  <emma:literal>+ Jonas</emma:literal>
                </emma:interpretation>
              </emma:one-of>
            </emma:emma>
          </inkml:annotationXML>
          <inkml:trace contextRef="#ctx0" brushRef="#br0" timeOffset="5716.7831">1742 95 104 0,'0'0'50'15,"0"0"1"1,9-3-12-16,-2 1-7 0,4-1-6 15,2-1-5-15,3 2-17 16,2 0-30-16,-1 1-21 16,2 2-8-16,-3-1-3 0,0 2-3 15,-4 0-2 1</inkml:trace>
          <inkml:trace contextRef="#ctx0" brushRef="#br0" timeOffset="5596.7181">1780 26 160 0,'0'0'52'16,"0"0"-3"0,0 0-25-16,6 11-7 15,-4-3-4-15,1 1-4 16,0 2-2-16,2 2-3 0,-1 0-1 15,1-1-9-15,0 0-15 16,-1-2-16 0,0-2-9-16,-4-8-5 0,6 9 0 15,-6-9-2-15,0 0-6 16</inkml:trace>
          <inkml:trace contextRef="#ctx0" brushRef="#br0" timeOffset="6646.789">1977-12 191 0,'0'0'66'16,"-7"7"-6"-16,7-7-6 15,0 0-4-15,4 8-3 16,-4-8-10-1,14 0-4-15,-3-3-3 0,0 0-3 16,3-3-2-16,-1 0-7 0,-1 0-4 16,-2 0-5-1,-1 2 4-15,-9 4-1 0,10-5-1 16,-10 5-2 0,0 0-1-16,-2 6 0 0,2-6-1 15,-6 11-1 1,4-3-7-16,1 1-2 0,3 4-2 15,1 1-8-15,3 2-21 0,1 2-15 16,3 3-12 0,0 0-8-16,0 1-1 15,0 0-1-15,-1-1 0 16,-1-1 9-16,-3-3 24 0,0 0 17 16,-5-5 20-1,0-2 17-15,-3-1 11 16,-3-3 13-16,-3-1 16 15,-3-2 6-15,-2 0 11 16,0-1 0-16,-3-2-3 0,2 1-9 16,-2-4-6-1,5 1-15-15,1-1-13 0,4-2-14 16,5-1-46 0,2 6-39-16,6-14-30 0,3 6-1 15,3-1-8 1,2 1-3-16,0-2-4 0</inkml:trace>
          <inkml:trace contextRef="#ctx0" brushRef="#br0" timeOffset="7126.8214">2272 72 336 0,'-9'-4'111'15,"-1"2"2"-15,-1 1-21 16,1 2-27-16,0 2-24 15,3 3-17-15,0 1-14 0,3 3-7 16,4 5-5 0,0 0-25-16,3 4-12 0,2-2-15 15,4 1-6 1,2-3-10-16,2-1-7 0,1-4 0 16,0-5 1-1,1-4 23-15,-2-4 12 0,-1-2 16 16,-3-2 13-1,-4-3 18-15,-2 1 10 0,-5-2 3 16,-2 1-1-16,-3 0 1 0,0 1-13 16,-1 1-19-1,-2-1-18-15,4 3-13 16,-1-1-4-16,7 7-6 16,-6-14 1-16</inkml:trace>
          <inkml:trace contextRef="#ctx0" brushRef="#br0" timeOffset="7896.8748">2420 75 142 0,'3'9'52'16,"-3"-9"2"-16,9 9-23 0,-2-3-4 15,4 4-7 1,-1 0-1-16,2 2-1 0,2 1-7 16,0 0-2-1,-1-2-10-15,1 0-10 0,-1-2-5 16,-2-5 4-1,1-3-4-15,-3-4-3 0,-2-5 9 16,-1-3 8-16,-3-3 14 16,-3-2 12-16,-1-1 6 15,-2-1-3-15,-1 2 3 0,0 1 0 16,1 3-17 0,-1 2-37-16,3 3-31 15,1 7-11-15,0-8-6 16,0 8-2-16,8-3-5 0</inkml:trace>
          <inkml:trace contextRef="#ctx0" brushRef="#br0" timeOffset="7566.9187">2443 52 168 0,'0'0'62'16,"0"0"0"-16,0 0-9 15,2 12-18-15,1-3-11 16,2 5-7-16,0 2 0 0,1 2-1 16,1 0-2-1,0 2-8-15,1-2-22 16,-2-1-24-16,1-2-15 15,-3-6-9-15,1-2-4 0,-5-7-4 16,0 0-1-16,0 0 1 16</inkml:trace>
          <inkml:trace contextRef="#ctx0" brushRef="#br0" timeOffset="8536.9184">2673 228 167 0,'6'-8'74'16,"-1"-6"1"-1,1-2-9-15,1-3-6 0,-1-3-1 16,1-1-9 0,-1-2-10-16,-1 1-7 0,-2 1-12 15,1 4-3 1,-2 4-1-16,-1 4-3 0,0 5-3 15,-1 6-1-15,0 0-1 0,5 6-2 16,-2 4-4 0,1 1-1-16,1 3-3 15,0 1 0-15,3 4-2 16,-2 1 2-16,2 1 1 0,0 2-25 16,0-1-31-1,0-1-21-15,1-2-17 16,-1-2-5-16,-3-6 0 15,2-4-3-15,-7-7-5 0</inkml:trace>
          <inkml:trace contextRef="#ctx0" brushRef="#br0" timeOffset="8756.9855">2728 168 210 0,'11'-2'63'15,"0"-2"-11"1,4 2-48-16,0 1-32 0,1 0-21 16,2 3-16-1,-2-2 0-15,2 3-7 0</inkml:trace>
          <inkml:trace contextRef="#ctx0" brushRef="#br0" timeOffset="9226.98">3044 49 363 0,'-11'-4'110'0,"-1"0"0"15,-1 2-35-15,2 3-21 16,0 1-18-16,2 4-12 16,2 2-15-1,4 2-5-15,2 1-3 0,3 0 0 16,3 1-3-16,2-1 2 15,3 0-2-15,2-2 1 16,4 1 2-16,1-1-19 0,2 3-13 16,-2 0-8-1,3 1-13-15,-3 1-10 0,0 0 2 16,-4-1-2 0,-3 2-1-16,-5-2 19 0,-2-1 19 15,-5-3 15 1,-2-1 21-16,-4-4 11 0,-2-2 0 15,-2 0 2-15,2-2-8 16,-1-1-20-16,2-2-28 16,1 1-22-16,8 2-10 0,-8-5-5 15,8 5-3 1,2-7-2-16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5:43.414"/>
    </inkml:context>
    <inkml:brush xml:id="br0">
      <inkml:brushProperty name="width" value="0.05833" units="cm"/>
      <inkml:brushProperty name="height" value="0.05833" units="cm"/>
      <inkml:brushProperty name="color" value="#68349C"/>
      <inkml:brushProperty name="fitToCurve" value="1"/>
    </inkml:brush>
  </inkml:definitions>
  <inkml:traceGroup>
    <inkml:annotationXML>
      <emma:emma xmlns:emma="http://www.w3.org/2003/04/emma" version="1.0">
        <emma:interpretation id="{573DE8E1-EFC6-4E45-9B34-6A9B7BB7EA3D}" emma:medium="tactile" emma:mode="ink">
          <msink:context xmlns:msink="http://schemas.microsoft.com/ink/2010/main" type="inkDrawing" rotatedBoundingBox="20533,8990 22707,8861 22767,9866 20593,9995" hotPoints="22612,9378 21555,9919 20446,9497 21502,8955" semanticType="enclosure" shapeName="Ellipse">
            <msink:sourceLink direction="with" ref="{C928C33B-70A0-44E5-9D2E-3C8A896EA3CE}"/>
          </msink:context>
        </emma:interpretation>
      </emma:emma>
    </inkml:annotationXML>
    <inkml:trace contextRef="#ctx0" brushRef="#br0">1145 58 66 0,'-17'-1'19'0,"-5"-1"-4"0,-2 1-2 15,-4 1-2 1,-2 1-4-16,-4 1 0 0,0 4 3 16,-2-1 3-1,-1 3 3-15,-1-1 4 0,1 3 0 16,2 0 1-16,1 2-1 0,2 0-1 15,-3 1-3 1,0 0-3-16,-2 2 0 16,-2 2-2-16,-1 1-1 15,-2 1-2-15,-2 3-2 16,-3 0 2-16,0 2 4 16,0 1 8-16,0 2 3 15,2-1 2-15,1 3-2 16,4 0 4-16,5 0-3 15,6 1 1-15,4-1-8 16,9 2-6-16,7-2-8 16,5 1 0-16,7 0-1 0,4-1 0 15,6 3-1 1,6-3 2-16,8 3-2 0,5-1 1 16,9 1-1-1,7-3 1-15,6 1-2 0,6-4 0 16,11 0-1-16,3-2 1 0,5-4-1 15,6-1 0 1,5-3-1-16,2-3-2 0,5-3-3 16,1-5-1-1,1-7-1-15,1-5-1 16,1-5-3-16,-1-7-8 16,-1-6-6-16,-1-2-5 0,-2-5-6 15,-4-3 1-15,-6-2 2 16,-5 1 1-1,-9-4 6-15,-11 2 13 0,-14-3 16 16,-15-4 10-16,-14-3 14 16,-12-2 1-16,-14-5 8 15,-9-5 2 1,-11-5 4-16,-9 0-6 0,-5-1-4 16,-5 6-6-16,-12 5-5 15,-7 6-21-15,-13 14-47 16,-13 15-27-16,-21 8-10 0,-14 15-7 15,-21 9-2 1,-3 13-3-16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1:28.110"/>
    </inkml:context>
    <inkml:brush xml:id="br0">
      <inkml:brushProperty name="width" value="0.05833" units="cm"/>
      <inkml:brushProperty name="height" value="0.05833" units="cm"/>
      <inkml:brushProperty name="color" value="#68349C"/>
      <inkml:brushProperty name="fitToCurve" value="1"/>
    </inkml:brush>
  </inkml:definitions>
  <inkml:traceGroup>
    <inkml:annotationXML>
      <emma:emma xmlns:emma="http://www.w3.org/2003/04/emma" version="1.0">
        <emma:interpretation id="{C928C33B-70A0-44E5-9D2E-3C8A896EA3CE}" emma:medium="tactile" emma:mode="ink">
          <msink:context xmlns:msink="http://schemas.microsoft.com/ink/2010/main" type="writingRegion" rotatedBoundingBox="21131,9121 22294,9114 22296,9333 21133,9340">
            <msink:destinationLink direction="with" ref="{B133BF66-27D3-4EC9-AF48-A39CC4EDCB72}"/>
            <msink:destinationLink direction="with" ref="{573DE8E1-EFC6-4E45-9B34-6A9B7BB7EA3D}"/>
          </msink:context>
        </emma:interpretation>
      </emma:emma>
    </inkml:annotationXML>
    <inkml:traceGroup>
      <inkml:annotationXML>
        <emma:emma xmlns:emma="http://www.w3.org/2003/04/emma" version="1.0">
          <emma:interpretation id="{2CFEADEA-CD01-44D5-AB6C-3B696622957D}" emma:medium="tactile" emma:mode="ink">
            <msink:context xmlns:msink="http://schemas.microsoft.com/ink/2010/main" type="paragraph" rotatedBoundingBox="21131,9121 22294,9114 22296,9333 21133,93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3686B7-3AA3-436E-BE59-16DD6CBC5F8D}" emma:medium="tactile" emma:mode="ink">
              <msink:context xmlns:msink="http://schemas.microsoft.com/ink/2010/main" type="line" rotatedBoundingBox="21131,9121 22294,9114 22296,9333 21133,9340"/>
            </emma:interpretation>
          </emma:emma>
        </inkml:annotationXML>
        <inkml:traceGroup>
          <inkml:annotationXML>
            <emma:emma xmlns:emma="http://www.w3.org/2003/04/emma" version="1.0">
              <emma:interpretation id="{01707B0A-2F0F-437D-90BA-23464F07AFEC}" emma:medium="tactile" emma:mode="ink">
                <msink:context xmlns:msink="http://schemas.microsoft.com/ink/2010/main" type="inkWord" rotatedBoundingBox="21131,9121 22294,9114 22296,9333 21133,9340"/>
              </emma:interpretation>
              <emma:one-of disjunction-type="recognition" id="oneOf0">
                <emma:interpretation id="interp0" emma:lang="da-DK" emma:confidence="0">
                  <emma:literal>Lukas</emma:literal>
                </emma:interpretation>
                <emma:interpretation id="interp1" emma:lang="da-DK" emma:confidence="0">
                  <emma:literal>Luk As</emma:literal>
                </emma:interpretation>
                <emma:interpretation id="interp2" emma:lang="da-DK" emma:confidence="0">
                  <emma:literal>LUKAS</emma:literal>
                </emma:interpretation>
                <emma:interpretation id="interp3" emma:lang="da-DK" emma:confidence="0">
                  <emma:literal>Luks</emma:literal>
                </emma:interpretation>
                <emma:interpretation id="interp4" emma:lang="da-DK" emma:confidence="0">
                  <emma:literal>Lucas</emma:literal>
                </emma:interpretation>
              </emma:one-of>
            </emma:emma>
          </inkml:annotationXML>
          <inkml:trace contextRef="#ctx0" brushRef="#br0">33 0 130 0,'0'0'56'0,"2"5"-5"0,-2-5-11 15,1 4 0-15,-1-4-5 16,1 6-4-16,-1-2-6 15,1 2-7-15,-1 1-4 0,-1 2-7 16,0 2-4 0,-1 3-3-16,0 0-1 0,-2 2-1 15,1 1 3 1,-2-1 3-16,1 0 1 0,-1-2 3 16,1-3 1-1,0-1 1-15,2-2 2 0,0-2-1 16,3-2-1-16,-1-4-4 15,5 3 0-15,0-2-2 16,2-1 0-16,2 0-1 0,1 1-2 16,0-1-15-1,1 1-30-15,-1 0-27 16,0 1-10-16,-2-1-5 16,0 2-1-16,-2-2-4 0</inkml:trace>
          <inkml:trace contextRef="#ctx0" brushRef="#br0" timeOffset="770.1084">215 78 143 0,'0'0'68'15,"0"0"3"1,-1 3-18-16,-1 1-9 0,2 2-6 15,-1 2-9-15,1 1-5 0,-1 1-2 16,2 1-4 0,1 2-4-16,0-1-2 0,2 0-3 15,0 0-3 1,2 0-2-16,1-2 0 0,1-2-2 16,1-2-2-1,1-4 1-15,0-2 0 0,1-4 2 16,-1-2 0-16,0-3-2 15,-2-1 2-15,-1-2-3 16,-2 0 2-16,-2 0-4 16,-1 2 0-16,-3 1-13 15,-1 3-9-15,-1 2-14 16,-1 3-21-16,0 1-16 16,4 0-12-16,-6 4 1 15,6-4-2-15,-1 4 9 16</inkml:trace>
          <inkml:trace contextRef="#ctx0" brushRef="#br0" timeOffset="1250.0844">434 55 219 0,'7'5'84'15,"-4"1"-1"-15,1 3-29 16,0 2-13-16,1 2-13 0,-1 2-8 15,0 1-10 1,-1 0-7-16,0-2-3 0,0 0-17 16,-1-3-24-1,1-1-19-15,-2-4-13 0,2-1-11 16,-3-5 0 0,3 2 0-16,-3-2-1 0</inkml:trace>
          <inkml:trace contextRef="#ctx0" brushRef="#br0" timeOffset="1670.141">565 67 189 0,'3'-1'80'15,"-3"1"0"-15,-3 6-21 16,0 0-16-16,0 0-9 16,-1 0-11-1,-1 1-7-15,0 0-3 0,0-2-2 16,0 1 1-16,-1-1 1 16,1 0 4-16,0-1 1 15,1 1 1 1,1-2-1-16,0 1-3 0,3-4-2 15,0 5 1-15,0-5-3 0,6 3 2 16,1-1-6 0,1 0 1-16,3 0-3 0,0 0 2 15,2 1 0 1,1 0-5-16,1 0 3 0,0 0-13 16,0 1-30-1,-1 1-44-15,-1-2-24 0,-1 1-8 16,-3-1-3-16,0 0 1 0,-3-1-4 15</inkml:trace>
          <inkml:trace contextRef="#ctx0" brushRef="#br0" timeOffset="2290.212">737 195 139 0,'2'-5'73'16,"2"-1"-6"-16,0-2-9 16,2-2-13-16,0-2-9 15,0-1-8-15,1-1-7 16,-1-1-9-16,0 0-4 16,0 0-2-16,-1 1-5 15,0 4 3-15,-2 0-2 16,1 5 1-16,-4 5-1 0,6-2 0 15,-3 6-2 1,-1 3 0-16,1 2 0 0,0 1 1 16,1 2 5-1,1-1 2-15,1 2 1 0,0 0 4 16,1-1 1 0,1 0-1-16,0-1-7 0,0-3-45 15,0 1-38 1,-1-3-11-16,0-1-2 0,-3-2-6 15,0 0 0-15</inkml:trace>
          <inkml:trace contextRef="#ctx0" brushRef="#br0" timeOffset="2780.1865">781 159 288 0,'6'-4'91'15,"3"1"-7"-15,1-1-34 0,4 0-47 16,0 1-55 0,1 1-26-16,1 1-15 0,-1 0-1 15,0 3-7 1,-4 0 4-16</inkml:trace>
          <inkml:trace contextRef="#ctx0" brushRef="#br0" timeOffset="3240.2249">1099 26 333 0,'0'0'102'15,"0"0"-11"1,-7-3-26-16,2 4-18 0,-1 1-14 16,-1 1-12-1,1 1-7-15,-1 1-4 0,1 0-3 16,2 2-2 0,0 0-2-16,2 1 0 0,1-1-2 15,3 1 0 1,2-1-2-16,1 1 1 0,3 0-1 15,2-1 0-15,1 1-3 16,2-1 1-16,0 1-1 16,-1 0-10-16,0-1-13 0,-2 0-13 15,-1 1-7 1,-4-2-1-16,-1 1 2 16,-4-1 3-16,-2 0 10 15,-3-1 19-15,-2 0 18 0,-1-1 14 16,-1 0 8-16,-1-1 0 15,0 0 0 1,1-2-2-16,1 0-27 0,0 0-35 16,3-2-32-16,2 0-14 15,3 1-4-15,-2-4 0 16,2 1-5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6:46.12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5E74A2-99AB-4137-9D17-4DF89240DA78}" emma:medium="tactile" emma:mode="ink">
          <msink:context xmlns:msink="http://schemas.microsoft.com/ink/2010/main" type="writingRegion" rotatedBoundingBox="4083,10364 6416,10292 6461,11753 4128,11825"/>
        </emma:interpretation>
      </emma:emma>
    </inkml:annotationXML>
    <inkml:traceGroup>
      <inkml:annotationXML>
        <emma:emma xmlns:emma="http://www.w3.org/2003/04/emma" version="1.0">
          <emma:interpretation id="{309B65D0-86A2-40BE-8A22-68B8892203D7}" emma:medium="tactile" emma:mode="ink">
            <msink:context xmlns:msink="http://schemas.microsoft.com/ink/2010/main" type="paragraph" rotatedBoundingBox="4254,10358 6416,10292 6428,10679 4265,107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F7990D-7F4E-4A27-8CAD-92D15E9DA27E}" emma:medium="tactile" emma:mode="ink">
              <msink:context xmlns:msink="http://schemas.microsoft.com/ink/2010/main" type="line" rotatedBoundingBox="4254,10358 6416,10292 6428,10679 4265,10746"/>
            </emma:interpretation>
          </emma:emma>
        </inkml:annotationXML>
        <inkml:traceGroup>
          <inkml:annotationXML>
            <emma:emma xmlns:emma="http://www.w3.org/2003/04/emma" version="1.0">
              <emma:interpretation id="{B54665F8-F847-4B55-A9C1-F171D1814982}" emma:medium="tactile" emma:mode="ink">
                <msink:context xmlns:msink="http://schemas.microsoft.com/ink/2010/main" type="inkWord" rotatedBoundingBox="4254,10358 6416,10292 6428,10679 4265,10746"/>
              </emma:interpretation>
              <emma:one-of disjunction-type="recognition" id="oneOf0">
                <emma:interpretation id="interp0" emma:lang="da-DK" emma:confidence="0">
                  <emma:literal>KRISTIAN</emma:literal>
                </emma:interpretation>
                <emma:interpretation id="interp1" emma:lang="da-DK" emma:confidence="0">
                  <emma:literal>KRISTA N</emma:literal>
                </emma:interpretation>
                <emma:interpretation id="interp2" emma:lang="da-DK" emma:confidence="0">
                  <emma:literal>KRistiA N</emma:literal>
                </emma:interpretation>
                <emma:interpretation id="interp3" emma:lang="da-DK" emma:confidence="0">
                  <emma:literal>KRisTiA N</emma:literal>
                </emma:interpretation>
                <emma:interpretation id="interp4" emma:lang="da-DK" emma:confidence="0">
                  <emma:literal>KRistrA N</emma:literal>
                </emma:interpretation>
              </emma:one-of>
            </emma:emma>
          </inkml:annotationXML>
          <inkml:trace contextRef="#ctx0" brushRef="#br0">-1 23 197 0,'1'-9'105'16,"1"2"-10"-16,-2 7-10 0,2-8-6 16,-2 8-10-1,3 7-13-15,0 4-13 0,0 4-12 16,-1 6-6-1,1 3-4-15,2 6-4 0,-2 2-10 16,0 2-5 0,0-1-3-16,-2-2-8 0,1-4-24 15,0-6-31-15,1-3-22 0,-1-6-22 16,-2-12-16 0,0 0-1-16,9-3-4 15,-5-9 2-15</inkml:trace>
          <inkml:trace contextRef="#ctx0" brushRef="#br0" timeOffset="380.0308">163 28 80 0,'6'-9'76'16,"-6"9"2"-1,9-7-18-15,-9 7-9 0,0 0-5 16,1 7-7-16,-1-7-7 15,-7 13-4-15,3-4-6 16,-4 0-9 0,1 2-6-16,-2 0-3 0,1 0-3 15,-3 0 0-15,1 0-1 0,1-1 0 16,1-1 1 0,2 1 1-16,0 0 3 0,3-1 8 15,3 0 1 1,2 0 1-16,3 1 1 0,3 0 0 15,3 1 0 1,4-1-1-16,2 3-3 0,2-1-6 16,1 0-2-1,1 0-2-15,0-1-18 0,0 0-48 16,-1 0-34-16,-5-7-11 16,0 0-2-16,-3-5-5 15,-3-1 2-15</inkml:trace>
          <inkml:trace contextRef="#ctx0" brushRef="#br0" timeOffset="1190.0826">308 57 287 0,'-11'-13'111'0,"3"1"-10"0,5 3-10 16,6 1-18-1,5 3-18-15,4 1-20 0,6 1-16 16,3 1-2 0,2 1-5-16,2 1-6 0,0 2-2 15,-3 2-2 1,-1 1-1-16,-5 1-2 0,-4 0 0 16,-5 0-4-16,-4 1 2 15,-3-1-1-15,0-6 1 16,-13 9 1-16,3-6-1 0,-1-1 3 15,-1 0 2 1,1-1 4-16,1 1 0 16,2 0 1-16,8-2 2 15,-9 11-1-15,9-1 2 0,2-1-2 16,4 2-1-16,2 2-2 16,2 0 0-1,1 1-1-15,2 0-2 0,1-1-2 16,1 1-5-16,1 1-49 15,-1 0-56-15,0-2-25 16,-1-2-2 0,0-1-4-16,-2-1-2 0,-2-4-2 15</inkml:trace>
          <inkml:trace contextRef="#ctx0" brushRef="#br0" timeOffset="800.0725">309 25 216 0,'1'-9'113'0,"-1"9"-12"16,0 0-14 0,6 14-19-16,-2-1-17 15,0 4-18-15,3 2-8 0,-1 5-11 16,1 0-7-16,1 0-5 16,0-1-3-16,0-2-10 15,0-4-28 1,1-4-32-16,-2-4-25 0,-1-7-8 15,-6-2-10-15,8-7 1 16,-6-2-2-16</inkml:trace>
          <inkml:trace contextRef="#ctx0" brushRef="#br0" timeOffset="1470.1015">622 1 330 0,'3'7'118'0,"2"4"-8"16,0 4-39-1,0 3-24-15,2 4-21 16,0 2-23-16,-1-1-47 16,1-1-47-16,1 0-21 0,0-6-1 15,0-2-5-15,-1-7 0 16</inkml:trace>
          <inkml:trace contextRef="#ctx0" brushRef="#br0" timeOffset="2000.195">939-35 227 0,'-2'-9'122'15,"2"9"-7"-15,0 0-18 16,-11-5-14-16,4 8-14 15,-2 3-19-15,1 2-17 16,-1 0-16-16,1 3-5 16,0 0-4-16,3 0-1 15,2 0-3-15,3-1-1 16,3 0-4-16,3-1-2 0,4 2-9 16,1-1-11-1,3 4-9-15,0 0-6 0,2 3-3 16,-4 1 2-1,0 1-3-15,-4 0 6 0,-2 2 5 16,-4-2 13 0,-6-1 9-16,-2-3 4 0,-3-2 4 15,-1-2-12 1,-2-5-22-16,0-4-34 0,1-4-18 16,4-4-6-16,1-6 3 0,5 0-3 15</inkml:trace>
          <inkml:trace contextRef="#ctx0" brushRef="#br0" timeOffset="2610.1785">1047-17 306 0,'0'0'141'15,"11"-12"3"-15,-1 3-31 16,5 1-31-16,3-5-18 16,5 2-27-16,3-1-24 0,2 1-43 15,1 2-78 1,-1 4-31-16,-2 2-7 16,-3 3-1-16,-4 2-2 0,-2 1 0 15</inkml:trace>
          <inkml:trace contextRef="#ctx0" brushRef="#br0" timeOffset="2250.2145">1145-29 284 0,'-4'20'123'0,"1"2"-22"16,0 2-22 0,4 2-13-16,0 1-17 0,3-1-20 15,1-2-55-15,1-2-49 16,2-4-36-16,1-2-10 16,-1-6 0-16,-1-2-6 0,-7-8 3 15</inkml:trace>
          <inkml:trace contextRef="#ctx0" brushRef="#br0" timeOffset="3010.2641">1441-13 185 0,'0'0'88'0,"-3"16"-13"0,3-5-16 16,0 3-11-16,1 4-9 16,1 0-3-16,2 3-6 15,0 0-9 1,1-2-27-16,1 0-47 0,1-2-31 16,-1-4-15-16,1 0-8 0,-2-5 0 15,3-1-5 1</inkml:trace>
          <inkml:trace contextRef="#ctx0" brushRef="#br0" timeOffset="3550.3045">1621 211 183 0,'0'0'104'0,"9"-14"-12"16,-3 0-5-16,1-3-3 0,1-5-12 16,1-2-16-1,-1-4-16-15,1 0-15 0,-1 0-9 16,0 3-10-1,-2 3-1-15,-1 4-1 0,0 5 5 16,-1 6 1 0,-4 7 0-16,8 5 0 0,-4 4 0 15,1 5 1 1,0 3-3-16,1 3-3 0,0 2-6 16,1 0-1-16,0-1-13 15,0-2-34-15,2 1-36 16,-1-3-29-16,0-4-17 15,-1-2-4 1,-1-2 3-16,-1-3-3 0</inkml:trace>
          <inkml:trace contextRef="#ctx0" brushRef="#br0" timeOffset="3830.3183">1668 146 133 0,'7'-1'91'16,"5"-1"-17"-16,1-3-15 15,5-1-11-15,1-1-33 16,2 0-54-16,2 2-33 0,-1-2-12 16,0 4-6-1,-3 0-2-15</inkml:trace>
          <inkml:trace contextRef="#ctx0" brushRef="#br0" timeOffset="4600.3147">1969-15 219 0,'-9'-6'96'0,"9"6"-2"16,3 11-30-16,2-1-26 0,2 1-19 16,3 4-11-1,1 0-5-15,3 2-3 0,-1-1-2 16,2 0-7-1,0 0-3-15,0-3-11 0,0 0-10 16,-1-5-3 0,0-2-2-16,-3-4 2 0,1-4 3 15,-2-3 5 1,-2-5 7-16,-2-4 10 0,-1-3 11 16,-4-1 4-16,0-2 0 15,-2 0 1-15,-1 2-3 16,0 2-17-16,0 6-26 0,-1 1-19 15,3 9-4 1,0 0-3-16,0 0 41 16</inkml:trace>
          <inkml:trace contextRef="#ctx0" brushRef="#br0" timeOffset="4230.2931">1971-46 270 0,'-2'-8'123'0,"2"8"2"16,-1 12-34-1,2 0-25-15,1 6-16 16,-2 2-18-16,3 5-12 15,0 2-11-15,1 2-3 0,0-1-18 16,-2-4-41 0,2-2-45-16,-1-3-19 15,2-7-6-15,-2-3-5 16,-3-9 1-16,8 0-2 0</inkml:trace>
        </inkml:traceGroup>
      </inkml:traceGroup>
    </inkml:traceGroup>
    <inkml:traceGroup>
      <inkml:annotationXML>
        <emma:emma xmlns:emma="http://www.w3.org/2003/04/emma" version="1.0">
          <emma:interpretation id="{51288BF6-6378-475A-9CA3-D9AA12799AE0}" emma:medium="tactile" emma:mode="ink">
            <msink:context xmlns:msink="http://schemas.microsoft.com/ink/2010/main" type="paragraph" rotatedBoundingBox="4104,10934 5782,10919 5785,11211 4107,112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2F8DA8-3A35-4743-B98E-4B4CF8E96288}" emma:medium="tactile" emma:mode="ink">
              <msink:context xmlns:msink="http://schemas.microsoft.com/ink/2010/main" type="line" rotatedBoundingBox="4104,10934 5782,10919 5785,11211 4107,11226"/>
            </emma:interpretation>
          </emma:emma>
        </inkml:annotationXML>
        <inkml:traceGroup>
          <inkml:annotationXML>
            <emma:emma xmlns:emma="http://www.w3.org/2003/04/emma" version="1.0">
              <emma:interpretation id="{AC9F6A8F-6F36-4DB7-B5FF-52AACBA1A981}" emma:medium="tactile" emma:mode="ink">
                <msink:context xmlns:msink="http://schemas.microsoft.com/ink/2010/main" type="inkWord" rotatedBoundingBox="4104,10934 5782,10919 5785,11211 4107,11226"/>
              </emma:interpretation>
              <emma:one-of disjunction-type="recognition" id="oneOf1">
                <emma:interpretation id="interp5" emma:lang="da-DK" emma:confidence="0">
                  <emma:literal>+FElltl</emma:literal>
                </emma:interpretation>
                <emma:interpretation id="interp6" emma:lang="da-DK" emma:confidence="0">
                  <emma:literal>t FELIX</emma:literal>
                </emma:interpretation>
                <emma:interpretation id="interp7" emma:lang="da-DK" emma:confidence="0">
                  <emma:literal>TFE (IX</emma:literal>
                </emma:interpretation>
                <emma:interpretation id="interp8" emma:lang="da-DK" emma:confidence="0">
                  <emma:literal>TFE "X</emma:literal>
                </emma:interpretation>
                <emma:interpretation id="interp9" emma:lang="da-DK" emma:confidence="0">
                  <emma:literal>FELIX</emma:literal>
                </emma:interpretation>
              </emma:one-of>
            </emma:emma>
          </inkml:annotationXML>
          <inkml:trace contextRef="#ctx0" brushRef="#br0" timeOffset="9440.6392">-152 653 314 0,'0'0'141'16,"9"9"-20"-16,-1-9-19 15,6 2-13-15,3-4-16 0,6 1-37 16,4-2-102-1,2 0-60-15,2-2-14 16,0 2-10-16,-1-1-1 16,-2 3-2-16</inkml:trace>
          <inkml:trace contextRef="#ctx0" brushRef="#br0" timeOffset="9200.6888">-111 590 126 0,'0'0'82'16,"3"9"-10"-1,-2-1-26-15,3 4-16 0,-1 3-8 16,3 2-4-16,0 2-7 15,2 1-8-15,0 0-25 16,0-3-29 0,0 1-13-16,-2-4-10 0,1-2-3 15,-3-6 0-15</inkml:trace>
          <inkml:trace contextRef="#ctx0" brushRef="#br0" timeOffset="12960.5357">274 558 99 0,'11'3'79'0,"1"-3"-8"0,1-4-22 16,6 1-6-1,1-1-9-15,3-1-23 16,1 2-52-16,-3-3-28 16,1 5-7-16,-5-1-4 0,-2 4-2 15,-7-1 45 1</inkml:trace>
          <inkml:trace contextRef="#ctx0" brushRef="#br0" timeOffset="12710.5193">270 508 172 0,'1'-7'57'0,"-1"7"-7"0,0 0-7 16,4 14-14-16,-2-1-9 16,1 3-10-1,0 5-3-15,3 4-2 0,-1 2-2 16,1 0-1-16,1-1-2 15,-1 0-1-15,2-4-18 16,-2-1-20 0,2-3-18-16,-3-6-11 0,1 0-4 15,-6-12-3-15,6 11 9 16</inkml:trace>
          <inkml:trace contextRef="#ctx0" brushRef="#br0" timeOffset="13210.5565">355 629 249 0,'8'1'84'15,"4"0"-25"-15,1-1-17 0,3 0-70 16,2 0-40 0,-1-2-11-16,3 1-7 0,-3-1-2 15,2 0 4 1</inkml:trace>
          <inkml:trace contextRef="#ctx0" brushRef="#br0" timeOffset="13850.5394">626 553 110 0,'0'0'82'0,"2"-7"-11"15,-2 7-14-15,0 0-11 16,0 0-9 0,0 0-8-16,-8 12-11 0,4-4-7 15,0 3-4-15,1 2-3 16,-2 3-2-16,2 1 3 16,1 2 0-16,1 1 2 0,3 0 2 15,0-1 1 1,3-1-1-16,2-3 2 0,4-1 1 15,0-4-4 1,3-2-1-16,0-4-27 0,3-2-38 16,0-5-29-1,1-2-6-15,-2-5-5 0,0-1-3 16,-4-2 2-16</inkml:trace>
          <inkml:trace contextRef="#ctx0" brushRef="#br0" timeOffset="14120.5765">627 538 341 0,'0'0'123'0,"11"5"-22"0,-2-5-28 16,4 1-13-16,3-2-21 15,2 0-29-15,3 0-65 16,-1-1-43-16,-1 2-20 0,0 0-5 16,-4 0-1-1,-3 3-4-15</inkml:trace>
          <inkml:trace contextRef="#ctx0" brushRef="#br0" timeOffset="14350.592">641 661 182 0,'0'0'83'16,"10"1"-10"-16,-1-2-27 0,3 0-15 16,2 0-52-1,3-1-44-15,1 1-15 16,1-2-5-16,0 3-3 0,-1-5 13 16</inkml:trace>
          <inkml:trace contextRef="#ctx0" brushRef="#br0" timeOffset="14900.6681">956 514 84 0,'0'0'50'16,"0"0"-14"-16,0 0-3 16,-2 12-3-16,-1-4-3 0,2 3-6 15,-1 1-1 1,-1 4 0-16,1 1-2 0,0 2 1 15,1 2-1 1,1-1-1-16,0 2 1 0,2-3-1 16,1 0-2-1,4-5-4-15,2-1-1 0,0-5-7 16,3-3 0-16,1-2-27 0,0-3-33 16,0-4-22-1,1 1-5-15,-3-2-3 0,0 1-1 16,-3-2 38-1</inkml:trace>
          <inkml:trace contextRef="#ctx0" brushRef="#br0" timeOffset="15150.6837">1128 569 144 0,'6'8'84'0,"-2"3"2"15,1 2-32-15,2 3-17 16,0 2-11-16,0 1-8 0,1-1-47 16,2 1-38-1,-2-3-13-15,1 0-7 0,-2-6-3 16,1 0-1-1</inkml:trace>
          <inkml:trace contextRef="#ctx0" brushRef="#br0" timeOffset="15580.7149">1318 531 217 0,'8'13'92'15,"2"1"-23"1,3 3-16-16,3 4-15 0,1-1-11 15,1 1-35 1,0 0-48-16,-1-2-26 0,-1-3-9 16,0-1-4-1,-5-5-3-15,0-1 33 0</inkml:trace>
          <inkml:trace contextRef="#ctx0" brushRef="#br0" timeOffset="15830.6728">1346 686 433 0,'15'-19'153'0,"2"-3"-6"0,2-1-36 15,1-2-43-15,2 1-87 16,1 4-102-16,-2 3-22 16,-3 4-9-1,-4 5-3-15,-4 5 0 0</inkml:trace>
        </inkml:traceGroup>
      </inkml:traceGroup>
    </inkml:traceGroup>
    <inkml:traceGroup>
      <inkml:annotationXML>
        <emma:emma xmlns:emma="http://www.w3.org/2003/04/emma" version="1.0">
          <emma:interpretation id="{33711F30-87FE-4C01-A3D9-CB55E3DB68E8}" emma:medium="tactile" emma:mode="ink">
            <msink:context xmlns:msink="http://schemas.microsoft.com/ink/2010/main" type="paragraph" rotatedBoundingBox="4241,11482 5786,11370 5812,11727 4267,118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C44D7B-3655-46E9-9BB3-E769B2A3C136}" emma:medium="tactile" emma:mode="ink">
              <msink:context xmlns:msink="http://schemas.microsoft.com/ink/2010/main" type="line" rotatedBoundingBox="4241,11482 5786,11370 5812,11727 4267,11839"/>
            </emma:interpretation>
          </emma:emma>
        </inkml:annotationXML>
        <inkml:traceGroup>
          <inkml:annotationXML>
            <emma:emma xmlns:emma="http://www.w3.org/2003/04/emma" version="1.0">
              <emma:interpretation id="{449EC15F-FD88-435B-A71A-1678394C41F4}" emma:medium="tactile" emma:mode="ink">
                <msink:context xmlns:msink="http://schemas.microsoft.com/ink/2010/main" type="inkWord" rotatedBoundingBox="4241,11482 5786,11370 5812,11727 4267,11839"/>
              </emma:interpretation>
              <emma:one-of disjunction-type="recognition" id="oneOf2">
                <emma:interpretation id="interp10" emma:lang="da-DK" emma:confidence="0">
                  <emma:literal>'-JEPPE</emma:literal>
                </emma:interpretation>
                <emma:interpretation id="interp11" emma:lang="da-DK" emma:confidence="0">
                  <emma:literal>IJE PPE</emma:literal>
                </emma:interpretation>
                <emma:interpretation id="interp12" emma:lang="da-DK" emma:confidence="0">
                  <emma:literal>t JEPPE</emma:literal>
                </emma:interpretation>
                <emma:interpretation id="interp13" emma:lang="da-DK" emma:confidence="0">
                  <emma:literal>TJE PPE</emma:literal>
                </emma:interpretation>
                <emma:interpretation id="interp14" emma:lang="da-DK" emma:confidence="0">
                  <emma:literal>+ JEPPE</emma:literal>
                </emma:interpretation>
              </emma:one-of>
            </emma:emma>
          </inkml:annotationXML>
          <inkml:trace contextRef="#ctx0" brushRef="#br0" timeOffset="17701.8295">322 1057 71 0,'11'4'62'16,"5"-1"-13"0,0-4-17-16,1-3 10 0,-1 0 8 15,-2-2 3-15,-2 1 5 0,-3-1-9 16,-3 2-1-1,-6 4-5-15,0 0 2 16,0 0-9-16,0 0-7 16,-6 8-11-16,4 1-12 0,0 0-6 15,3 3-4 1,2 2-9-16,3 2-15 16,2 3-19-16,1 0-14 0,2 0-13 15,0 2-5-15,0 1-1 16,-1-1 0-16,-2 2 9 15,-2-2 16 1,-3 1 22-16,-3-2 20 0,-2-2 30 16,-3-3 17-16,-4-1 18 15,-2-4 15-15,-3-3 3 16,-2-3 2 0,-1-4-6-16,0-3-4 0,0-1-15 15,3-3-13-15,2-1-20 0,4-1-45 16,6 1-36-1,4 1-22-15,3 0-8 0,6 1-5 16,1-1 0 0,3 1 3-16</inkml:trace>
          <inkml:trace contextRef="#ctx0" brushRef="#br0" timeOffset="18050.8578">644 1038 438 0,'0'0'143'0,"-3"7"-16"0,-2 1-36 16,3 6-24-1,-3 0-18-15,2 4-17 0,0 1-11 16,1 1-12 0,1 0-7-16,3 0-2 0,1 2-1 15,1 0 1 1,2 0-2-16,1-1-1 0,4-3-7 16,0-4-16-16,5-2-27 15,0-8-26-15,4-3-36 16,-1-7-19-16,3-3-7 0,-3-5-2 15,0-2 5 1,-3-1 15-16</inkml:trace>
          <inkml:trace contextRef="#ctx0" brushRef="#br0" timeOffset="18340.8441">645 1048 197 0,'0'0'97'0,"13"-6"-12"0,-2 0-21 15,3 2-15 1,2-2-58-16,1 4-42 0,0-1-33 15,1 2-16 1,-4-1 1-16,-1 4-4 0</inkml:trace>
          <inkml:trace contextRef="#ctx0" brushRef="#br0" timeOffset="19560.9278">888 1010 226 0,'5'-11'102'16,"2"7"-22"0,2-1-14-16,4 1-16 0,2 1-10 15,2 3-12-15,0 0-12 0,0 5-15 16,-1 1-21-1,-1 5-13-15,-4-1-4 16,-3 4-1-16,-2 0 1 16,-3-1 0-16,-3 1 2 0,-2-2 4 15,-3-1 18 1,-2-2 16-16,-1-1 9 16,-1-2 5-16,-2-1 1 0,0-2 1 15,0-2-2-15,2 0 1 16,1-1-16-16,8 0-35 15,0 0-27 1,0 0-19-16,0 0-3 0,11-4-4 16,0 6-1-16</inkml:trace>
          <inkml:trace contextRef="#ctx0" brushRef="#br0" timeOffset="18850.8965">940 1055 108 0,'2'13'59'0,"2"5"-23"16,1 1-13-16,0 2-12 0,1 2-26 16,0-3-27-1,2-1-11-15,-2-5-4 0,1-2-2 16,-3-5 49 0</inkml:trace>
          <inkml:trace contextRef="#ctx0" brushRef="#br0" timeOffset="16940.7503">-9 1150 177 0,'7'4'69'15,"0"-2"-12"-15,4-1-26 0,3 1-11 16,3-3-22-1,3 1-34-15,1-2-28 0,4 1-7 16,-2-3-6 0,1 4-2-16,-2-3 55 0</inkml:trace>
          <inkml:trace contextRef="#ctx0" brushRef="#br0" timeOffset="16750.755">21 1059 158 0,'0'0'83'16,"5"11"-20"-16,-3-2-16 15,1 4-16-15,0 3-11 0,0 1-3 16,-1 2-4 0,2 1-10-16,-2-3-21 15,1-1-20-15,1-2-13 16,-2-4-15-16,1-1-4 0,-3-9-2 16,0 0-4-16,0 0 33 15</inkml:trace>
          <inkml:trace contextRef="#ctx0" brushRef="#br0" timeOffset="21621.123">665 1156 307 0,'-7'6'138'16,"4"0"1"-16,3-6-20 16,3 7-20-16,6-9-26 15,7 0-40-15,8-1-97 0,5-2-58 16,4-2-17 0,1-1-12-16,2 0-13 15,-4 2-3-15</inkml:trace>
          <inkml:trace contextRef="#ctx0" brushRef="#br0" timeOffset="19860.9524">1131 1075 34 0,'3'9'42'15,"2"4"-11"1,1 2-19-16,3 2 0 15,1 4-7-15,1-1 1 16,0 2 1-16,2-1 0 0,-1-2-4 16,-1-3-13-1,-2-3-9-15,0-4-8 16,-9-9-5-16,10 3-6 16,-10-3 6-16</inkml:trace>
          <inkml:trace contextRef="#ctx0" brushRef="#br0" timeOffset="20170.9861">1171 1123 78 0,'-12'-21'43'0,"4"2"-1"16,5 3-9-16,5 3-5 15,4 3-13-15,5 2-2 16,3 2 0-16,3 2-5 16,1 2-2-16,0 0-4 0,-2 2-3 15,-3 1 0 1,-2 2 1-16,-4 2-1 0,-7-5 1 15,4 14-1 1,-7-4 5-16,-4 1 16 0,-1 1 16 16,-2 1 17-1,-1 1 6-15,0-5 5 0,0 2 0 16,0-4 1-16,3-2-4 16,2-2-23-16,6-3-51 15,0 0-62-15,0 0-31 16,3-9-15-16,4 4-2 15,0 0-9-15,3 1 3 0</inkml:trace>
          <inkml:trace contextRef="#ctx0" brushRef="#br0" timeOffset="21041.0248">1389 1108 316 0,'8'5'120'0,"2"-7"-19"0,4-1-74 15,4 1-59 1,0-2-45-16,3 1-22 0,-2 1-19 15,-1 1-4-15,-2 0 7 16</inkml:trace>
          <inkml:trace contextRef="#ctx0" brushRef="#br0" timeOffset="20550.9917">1384 1004 325 0,'0'0'98'15,"2"9"-16"-15,-2-1-31 0,2 3-27 16,-1 3-9 0,1 3-6-16,1 3-3 0,3 2-2 15,-2 0-2 1,2 2-1-16,1-3-1 0,1 1 0 16,0-3-2-16,3-3 1 0,0-2-6 15,0-6-28 1,2-2-33-16,0-4-22 0,-1-4-10 15,1-4-3 1,-3-6-2-16,1-2 0 0</inkml:trace>
          <inkml:trace contextRef="#ctx0" brushRef="#br0" timeOffset="20821.0292">1389 991 258 0,'0'0'109'0,"11"2"-23"0,-2-3-11 15,3 0-22 1,2 1-19-16,1-1-55 0,1 1-49 15,0 0-29 1,0 1-10-16,-3 0 0 0,-1 2-6 16,-2-2 24-1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8:00.143"/>
    </inkml:context>
    <inkml:brush xml:id="br0">
      <inkml:brushProperty name="width" value="0.05833" units="cm"/>
      <inkml:brushProperty name="height" value="0.05833" units="cm"/>
      <inkml:brushProperty name="color" value="#68349C"/>
      <inkml:brushProperty name="fitToCurve" value="1"/>
    </inkml:brush>
  </inkml:definitions>
  <inkml:traceGroup>
    <inkml:annotationXML>
      <emma:emma xmlns:emma="http://www.w3.org/2003/04/emma" version="1.0">
        <emma:interpretation id="{2E5E00AA-A739-49FA-BEE3-9C594441DD7F}" emma:medium="tactile" emma:mode="ink">
          <msink:context xmlns:msink="http://schemas.microsoft.com/ink/2010/main" type="writingRegion" rotatedBoundingBox="1694,13519 3225,13577 3212,13917 1681,13858"/>
        </emma:interpretation>
      </emma:emma>
    </inkml:annotationXML>
    <inkml:traceGroup>
      <inkml:annotationXML>
        <emma:emma xmlns:emma="http://www.w3.org/2003/04/emma" version="1.0">
          <emma:interpretation id="{4455A867-E70F-44D3-B8F4-0137B93513C0}" emma:medium="tactile" emma:mode="ink">
            <msink:context xmlns:msink="http://schemas.microsoft.com/ink/2010/main" type="paragraph" rotatedBoundingBox="1694,13519 3225,13577 3212,13917 1681,138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D0EE9C-63BC-42C4-AE43-82DB85B79BEA}" emma:medium="tactile" emma:mode="ink">
              <msink:context xmlns:msink="http://schemas.microsoft.com/ink/2010/main" type="line" rotatedBoundingBox="1694,13519 3225,13577 3212,13917 1681,13858"/>
            </emma:interpretation>
          </emma:emma>
        </inkml:annotationXML>
        <inkml:traceGroup>
          <inkml:annotationXML>
            <emma:emma xmlns:emma="http://www.w3.org/2003/04/emma" version="1.0">
              <emma:interpretation id="{FEA453BD-F5AC-4E6A-A6FA-D339598BC3DA}" emma:medium="tactile" emma:mode="ink">
                <msink:context xmlns:msink="http://schemas.microsoft.com/ink/2010/main" type="inkWord" rotatedBoundingBox="1694,13519 3225,13577 3212,13917 1681,13858"/>
              </emma:interpretation>
              <emma:one-of disjunction-type="recognition" id="oneOf0">
                <emma:interpretation id="interp0" emma:lang="da-DK" emma:confidence="0">
                  <emma:literal>LukAs</emma:literal>
                </emma:interpretation>
                <emma:interpretation id="interp1" emma:lang="da-DK" emma:confidence="0">
                  <emma:literal>Luk As</emma:literal>
                </emma:interpretation>
                <emma:interpretation id="interp2" emma:lang="da-DK" emma:confidence="0">
                  <emma:literal>Lukas</emma:literal>
                </emma:interpretation>
                <emma:interpretation id="interp3" emma:lang="da-DK" emma:confidence="0">
                  <emma:literal>LUKAS</emma:literal>
                </emma:interpretation>
                <emma:interpretation id="interp4" emma:lang="da-DK" emma:confidence="0">
                  <emma:literal>lukAs</emma:literal>
                </emma:interpretation>
              </emma:one-of>
            </emma:emma>
          </inkml:annotationXML>
          <inkml:trace contextRef="#ctx0" brushRef="#br0">58 17 98 0,'6'-7'56'0,"-1"0"-11"16,-5 7-5-1,7-4-6-15,-7 4-7 0,0 0-5 16,3 14-4-16,-6-3-4 0,0 4-3 16,-3 2-2-1,-2 6-4-15,-1 1-1 0,-1 3 3 16,-2 3 1-1,2-1-1-15,1-2 3 0,2-2 1 16,4-4 0 0,3-4 4-16,6-3 1 0,3-6-2 15,5-3-2 1,3-2-2-16,3-3-6 0,2 1-32 16,1-1-32-16,-2-1-27 15,0 3-4-15,-4-2-7 16,-1 3 0-16,-5-3 53 0</inkml:trace>
          <inkml:trace contextRef="#ctx0" brushRef="#br0" timeOffset="1850.3205">316 30 110 0,'0'0'59'0,"0"0"-4"16,-2 9-4-1,-3 0-5-15,2 3-9 0,-2 4-6 16,1 4-10 0,2 2-3-16,0 4-1 0,3 2-2 15,2-1-3 1,2 0-1-16,3-1-1 0,3-3 2 16,1-3 6-16,4-6 9 0,1-7 2 15,2-7 2 1,0-8 3-16,3-7-5 15,-4-6-1-15,-1-3-2 16,-3-3-8-16,-3 1-12 0,-6 2-15 16,-5 4-32-1,-3 6-28-15,-6 7-21 16,0 3-16-16,-2 5-16 0,1 2 0 16,1 2-4-16,3-1 61 15</inkml:trace>
          <inkml:trace contextRef="#ctx0" brushRef="#br0" timeOffset="2390.3561">653 13 197 0,'2'-9'101'0,"-2"9"-15"15,0 0-9 1,7 1-12-16,-5 10-13 0,-1 5-17 16,0 5-10-1,0 3-6-15,-1 3-1 0,0 1-6 16,0-1-8-16,0-1-9 16,2-3-25-16,0-3-27 15,2-4-25-15,-1-4-16 0,3-2-14 16,-6-10-6-1,13 1 4-15,-7-7 40 16</inkml:trace>
          <inkml:trace contextRef="#ctx0" brushRef="#br0" timeOffset="2720.3202">803 69 200 0,'3'-13'110'15,"-3"13"-21"1,-3-7-14-16,3 7-14 0,-9 2-12 16,2 4-17-16,-1 2-11 15,0 2-10-15,-1 2-5 16,1 2-2-16,-1 0 3 0,2 0 0 16,-1-1 3-1,3 0 2-15,1-2 3 0,2 0 6 16,1 1 0-1,2-4 2-15,2-1-3 0,-3-7 0 16,15 10-6 0,-4-6-11-16,1-2-53 0,4 1-47 15,1 0-21 1,0-1-13-16,-1 4-3 0,-1 0-3 16,-1 2 1-16</inkml:trace>
          <inkml:trace contextRef="#ctx0" brushRef="#br0" timeOffset="3250.3911">939 307 214 0,'0'-8'109'0,"3"0"-7"0,1-5-1 15,4-2-13 1,0-6-12-16,4-1-10 0,-1-5-16 16,2 0-10-1,-1-2-14-15,0 1-14 0,0 1-14 16,-2 5-1-16,-1 4-4 0,-2 3-4 16,-1 7 1-1,-6 8-1-15,8-2 0 16,-6 10 2-16,0 4 1 15,0 4 2-15,1 4 2 0,1 3 5 16,0 3 4 0,2 2-2-16,0 1 1 15,1 1-2-15,1-2 2 16,1-1-3-16,0-3-19 0,0-4-39 16,0-2-42-16,-1-7-22 15,-1-4-9 1,-1-3-3-16,-6-4-3 0,5-8 9 15</inkml:trace>
          <inkml:trace contextRef="#ctx0" brushRef="#br0" timeOffset="3620.3815">1009 241 197 0,'0'0'94'16,"0"0"-9"0,14-6-29-16,-1 2-20 0,3 2-41 15,1 2-46 1,1 0-35-16,2 3-4 0,-2 0-3 16,2 4-2-16,-3-2 48 15</inkml:trace>
          <inkml:trace contextRef="#ctx0" brushRef="#br0" timeOffset="3950.4217">1445 53 284 0,'-7'-2'129'16,"-4"2"-8"-16,-2 4-16 0,2 5-14 16,-4 1-20-16,3 3-16 0,0-1-14 15,4 2-5 1,0-2-11-16,6 0-7 0,3-1-12 15,4 0-4 1,4 1 1-16,4 0-9 0,4 1-13 16,0-1-22-1,5 2-10-15,-2 0-9 16,2 3-1-16,-5-2-3 0,0 1-1 16,-6-2 8-16,-2 2 15 15,-6-3 22-15,-3 0 18 16,-4-3 13-1,-3-2 4-15,-2-2 2 0,-2-3 0 16,0-1-15-16,0-2-32 16,1 1-34-16,1-3-25 15,9 2-10 1,-13-1-5-16,13 1-3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1:58.889"/>
    </inkml:context>
    <inkml:brush xml:id="br0">
      <inkml:brushProperty name="width" value="0.05833" units="cm"/>
      <inkml:brushProperty name="height" value="0.058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7AC68B81-316E-43D9-8808-E23EB50C7A2D}" emma:medium="tactile" emma:mode="ink">
          <msink:context xmlns:msink="http://schemas.microsoft.com/ink/2010/main" type="writingRegion" rotatedBoundingBox="19620,16388 21035,16055 21131,16462 19716,16795">
            <msink:destinationLink direction="with" ref="{A654CD13-9B44-4A28-8D96-D42330AA22A7}"/>
          </msink:context>
        </emma:interpretation>
      </emma:emma>
    </inkml:annotationXML>
    <inkml:traceGroup>
      <inkml:annotationXML>
        <emma:emma xmlns:emma="http://www.w3.org/2003/04/emma" version="1.0">
          <emma:interpretation id="{EBEDB666-1748-49D3-92C9-F703E0FD0C04}" emma:medium="tactile" emma:mode="ink">
            <msink:context xmlns:msink="http://schemas.microsoft.com/ink/2010/main" type="paragraph" rotatedBoundingBox="19620,16388 21035,16055 21131,16462 19716,167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49A464-C599-4496-85CE-5E20CAD44CBC}" emma:medium="tactile" emma:mode="ink">
              <msink:context xmlns:msink="http://schemas.microsoft.com/ink/2010/main" type="line" rotatedBoundingBox="19620,16388 21035,16055 21131,16462 19716,16795"/>
            </emma:interpretation>
          </emma:emma>
        </inkml:annotationXML>
        <inkml:traceGroup>
          <inkml:annotationXML>
            <emma:emma xmlns:emma="http://www.w3.org/2003/04/emma" version="1.0">
              <emma:interpretation id="{43C0F86E-76BE-4E75-BE53-3D799A7FEDD8}" emma:medium="tactile" emma:mode="ink">
                <msink:context xmlns:msink="http://schemas.microsoft.com/ink/2010/main" type="inkWord" rotatedBoundingBox="19620,16388 21035,16055 21131,16462 19716,16795"/>
              </emma:interpretation>
              <emma:one-of disjunction-type="recognition" id="oneOf0">
                <emma:interpretation id="interp0" emma:lang="da-DK" emma:confidence="0">
                  <emma:literal>LASSE</emma:literal>
                </emma:interpretation>
                <emma:interpretation id="interp1" emma:lang="da-DK" emma:confidence="0">
                  <emma:literal>LASE</emma:literal>
                </emma:interpretation>
                <emma:interpretation id="interp2" emma:lang="da-DK" emma:confidence="0">
                  <emma:literal>CASE</emma:literal>
                </emma:interpretation>
                <emma:interpretation id="interp3" emma:lang="da-DK" emma:confidence="0">
                  <emma:literal>AASE</emma:literal>
                </emma:interpretation>
                <emma:interpretation id="interp4" emma:lang="da-DK" emma:confidence="0">
                  <emma:literal>HASSE</emma:literal>
                </emma:interpretation>
              </emma:one-of>
            </emma:emma>
          </inkml:annotationXML>
          <inkml:trace contextRef="#ctx0" brushRef="#br0">2 34 371 0,'2'-13'126'16,"0"3"-14"-1,-2 10-24-15,2-12-23 0,-2 12-18 16,0 0-18 0,3 14-13-16,-4 2-8 0,0 6-3 15,0 5-4 1,0 6 1-16,0 1-2 0,0 2 2 16,1-2-2-16,0-2 1 0,0-4-3 15,0-4 2 1,3-5-1-16,0-5 1 15,2-6 2-15,-5-8 0 16,17 8 0-16,-4-10-1 0,5-1 2 16,3-3-3-1,1 2-11-15,2-4-38 16,3 2-36-16,-1 0-26 16,-2 0-1-16,-4 2-5 0,-2-2 1 15,-4 1-5-15,-3-3 11 16</inkml:trace>
          <inkml:trace contextRef="#ctx0" brushRef="#br0" timeOffset="660.0335">315 305 197 0,'0'0'64'0,"0"0"4"0,-2 9-9 15,2-9-7 1,0 0-7-16,9-8-2 0,-3-1-3 16,1-3-2-1,1-8-2-15,3-4-4 0,-1-7-6 16,2-4-6 0,-3-5-4-16,3-1-6 0,-2-2-3 15,1 4-3-15,-2 4-1 0,-1 7-2 16,0 8 2-1,-1 8-2-15,-7 12 2 16,12-1 0-16,-6 11 0 16,0 3-1-16,1 6 0 0,1 0 0 15,1 4-2 1,-1 0 3-16,3 2-1 16,-1 0-1-16,1 0-1 0,0-3-17 15,1 0-39-15,0-3-30 16,-2-3-15-16,-3-3-5 15,-7-13 0 1,11 13-2-16,-11-13-2 0</inkml:trace>
          <inkml:trace contextRef="#ctx0" brushRef="#br0" timeOffset="910.0457">378 136 335 0,'0'0'87'0,"17"-16"-1"0,-4 9-25 16,4 4-19-16,2 1-34 0,1 3-44 15,4 1-36 1,-1 5-13-16,0-2-3 15,-2 1-4-15,-1-1-1 16,-1-1-3-16</inkml:trace>
          <inkml:trace contextRef="#ctx0" brushRef="#br0" timeOffset="1620.0919">769-106 343 0,'5'-10'101'0,"-5"10"2"16,2-14-17 0,-2 14-23-16,-10 1-21 0,0 5-15 15,-2 3-9-15,-2 0-9 16,-1 4-3-16,1 1-3 15,1 0 0-15,2 2-2 0,2-1 1 16,6 2-2 0,3-2 1-16,4 0 0 15,6-1-1-15,2-1 0 16,5-1-2-16,2 0-4 0,2-2-9 16,0 1-12-16,-1 0-11 15,-3 3-6 1,-2-2-1-16,-4 3 2 0,-6-3 1 15,-2 3 5-15,-6-2 12 16,-2-3 17-16,5-10 11 16,-19 13 7-1,8-10 0-15,0-4-9 0,2-2-20 16,9 3-25-16,-12-10-19 16,12 10-6-16,-3-14-2 15,6 5-3-15,-3 9-1 0</inkml:trace>
          <inkml:trace contextRef="#ctx0" brushRef="#br0" timeOffset="1960.1235">998-126 403 0,'-9'-13'105'0,"9"13"2"15,-15-1-27-15,5 3-25 16,10-2-17-16,-17 12-15 16,8-1-9-16,1-1-7 15,1 2-2-15,3 1-2 0,2-2 1 16,2 3-2-1,4 0 0-15,2-2-1 0,6 1-1 16,1 0-2 0,4 0-7-16,1 2-12 0,-1-1-10 15,3 3-12 1,-5 0-3-16,0 1 0 0,-5-1 1 16,-3 1 1-16,-5-2 11 0,-4-2 17 15,-4-1 16 1,-3-5 10-16,-1-1 6 15,-1-5 0-15,0-1-8 16,-1-2-21-16,3-1-26 0,1-3-25 16,8 5-12-1,-9-11-3-15,9 11-4 16,0-15 0-16,0 15 4 16</inkml:trace>
          <inkml:trace contextRef="#ctx0" brushRef="#br0" timeOffset="2430.1488">1211-179 352 0,'0'0'98'0,"0"0"-2"16,0 0-18-16,0 0-20 15,-5 13-25-15,4 2-13 0,-1 0-9 16,0 6-3 0,2 0-5-16,1 2-1 15,1 2-1-15,1-3-1 16,3 1 0-16,3-3 0 0,1-1 1 16,3-3-1-16,0-1-1 15,3-4-2 1,-2-2-9-16,3-4-23 0,0-3-25 15,-1-6-23-15,-1-5-13 16,1-1-2-16,-4-8-3 16,1 0 2-1,-2-7 7-15</inkml:trace>
          <inkml:trace contextRef="#ctx0" brushRef="#br0" timeOffset="2740.1685">1167-221 350 0,'1'9'116'0,"-1"-9"-3"15,11 2-2 1,-2-4-34-16,3 1-22 16,2-3-25-16,5 0-23 15,0 1-47-15,3-1-38 0,-2 0-25 16,1 1-10 0,-4-1 2-16,-1 2-5 15,-4-1 3-15,-3 3 2 0</inkml:trace>
          <inkml:trace contextRef="#ctx0" brushRef="#br0" timeOffset="2970.1844">1218-71 372 0,'18'6'100'16,"-5"-7"-4"-16,3 1-22 0,4-1-40 16,-2 1-81-1,4 1-38-15,-3-3-16 0,1 2-6 16,-2-2-9 0,2 2 1-16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3:00.86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C9E04C-9737-4E1E-9834-8147A4BC3D75}" emma:medium="tactile" emma:mode="ink">
          <msink:context xmlns:msink="http://schemas.microsoft.com/ink/2010/main" type="inkDrawing" rotatedBoundingBox="10371,6062 16153,15139 12601,17401 6819,8325" hotPoints="14810,16335 9743,12638 7784,6680 12851,10377" semanticType="enclosure" shapeName="Ellipse">
            <msink:sourceLink direction="with" ref="{AF39C313-F826-4877-83BB-0CF2DE1D3EA9}"/>
          </msink:context>
        </emma:interpretation>
      </emma:emma>
    </inkml:annotationXML>
    <inkml:trace contextRef="#ctx0" brushRef="#br0">3335 1362 137 0,'-3'-14'59'16,"0"-3"1"-16,0-2-7 0,-2-2 2 15,0-1-5 1,0-1-2-16,0-2-8 16,-2 2-6-16,-2-2-9 15,0 0-7-15,-2 2-3 16,1-1-10-16,-3 1-1 16,-1 0-4-16,0-3 1 15,-2 0-2-15,-1-2 1 0,0 0-1 16,-2-2 1-1,0 2-1-15,-2 1 1 0,1 1 0 16,-2 1 0 0,1 4 0-16,-1 1-2 0,1 2 2 15,0 0-2 1,2 1 3-16,-1-1-3 0,2 1 3 16,0-2-3-16,1-1 1 0,-1-1 1 15,1 0 0 1,1 0 0-16,0-1-1 0,1 1 0 15,-2-1 0 1,0 3 0-16,0-1 1 0,0 2-1 16,-2-1-1-1,-1 2 2-15,-2-2-2 0,-1 0 1 16,0 0-1 0,-2-1 2-16,-1 0-1 0,-1 1 0 15,-2 0-1-15,0 2 0 16,-1 0-1-1,-1 2 1-15,-3 1-3 0,-1 1 1 16,1 0-1-16,-2 0 0 16,-1 1 2-16,1 0-2 15,-4-2 0 1,0 1 1-16,-1-1 3 0,0 1-3 16,-2 0 2-16,-1 1-1 0,1 0-1 15,-2 1-4 1,1 0-7-16,-1 1-5 0,0 1-1 15,-1 2-1 1,-1-1 0-16,-1 3 2 0,-1-1-1 16,-2 3 8-1,1 1 8-15,-1 1 4 0,1 2 2 16,-2 2 2 0,1 0 0-16,0 2-1 0,0 3 2 15,-1-1-1-15,-2 2 0 16,-1 4 1-16,2 0-2 15,-2 1 1-15,-1 0 0 0,2 1 3 16,1 1-4 0,1 0 4-16,4-1-1 15,2 1 0-15,0 1 1 16,3 2-1-16,1 3 1 0,2 4-4 16,-1 2 3-16,2 5-3 15,1 3 1 1,2 3-2-16,2 3 3 0,3 0-2 15,3 0 0-15,2 1 4 16,4 1-4-16,2-2 4 16,4-1-4-1,2 1 3-15,3 0-4 0,1 1 2 16,4 3-3-16,-1 0-2 16,2 2 1-16,1 2-2 15,0 0 0-15,1 4 6 0,1 2-2 16,1 0 1-1,1 1-1-15,2 1 2 0,0 1-1 16,1 1 1 0,1 1-2-16,0 3-4 0,2-1 2 15,0 3 1 1,0 1-1-16,3 2 2 0,0-1-2 16,2 0 2-16,2 0-1 15,2-2-4-15,1 0 3 16,1-2-5-16,3-1 5 0,0 0-5 15,3 2 7 1,2-1-7-16,1 1 5 16,4 1 1-16,1 1-4 15,4-2-1-15,1-1 3 0,3 1 0 16,1-1 2 0,1-3-1-16,3 0 1 15,-1-3-1-15,2-1 6 0,2 0 0 0,1-1-5 16,4-3 2-1,1 0-5-15,2 1 5 16,1 0-5 0,2 1 6-16,1 0-5 0,-1 1 1 15,2-1 1-15,-2 4 2 16,-1 1-1-16,2-1 1 16,1 2-1-16,-2 0 0 0,1 2 0 15,0 0 2 1,2 0 0-16,-1 0-2 0,0 1-1 15,0-1 0 1,1 1 1-16,-1 0-2 0,2 4 0 16,-2-1-1-1,1 2-1-15,-2 3-3 0,-2 2 6 16,1 4-5 0,-2 2 5-16,3 2-5 0,1-2 6 15,-3 3-5-15,2 2 0 0,0-1 3 16,0 1-4-1,-3 1 4-15,2 1-2 16,-3 1 5-16,-2 2-1 16,2-1 4-16,-1 3 1 0,-1-1 0 15,-2 0 1 1,1 0-2-16,-2 0 1 16,-2-2-4-16,-1 0 1 0,-3 3 0 15,-2-3 2-15,0 2-1 16,0 1 1-16,1 0 1 15,0 0 1 1,0 1 0-16,0-3 0 0,0 0-2 16,0-2 1-1,1-4-3-15,0-2 1 0,-1-4-2 16,0-3 2 0,2-3-3-16,1-3 0 0,3-5-1 15,1-4 4-15,2 0-4 0,-1-2-1 16,3-3 0-1,-1-1-1-15,1-2 2 0,-1 0-1 16,1 0 2 0,0-2-4-16,3-2 3 0,1-1 2 15,2-1 1 1,-1-3-5-16,4 1 4 0,-1-3-1 16,1-4 3-16,0-1-3 15,0-2 2-15,0 0-2 16,1-2 2-16,-1 0 2 15,1-2-2-15,-2-4 0 16,1 1-1-16,-1-3 2 16,0 0-2-16,-2-5 2 15,1-3-1-15,-1-2 0 0,-2-2-2 16,-2 0 1 0,-1-5 0-16,-2-1 0 15,-3-1-1-15,-3-2 1 0,-3-1 0 16,-1-2 0-1,-2-2 0-15,-2-4 1 0,-1-3-1 16,-1-6 1 0,-2-6-1-16,-1-8 0 0,-3-7 2 15,0-6-4 1,-4-11 2-16,0-3 2 0,-1-4-1 16,-2-5 0-16,0 0 0 15,-1-3-1-15,0 0-1 16,0 0 3-16,-2-1-2 0,1-1 0 15,-4-3 0 1,2-1 0-16,-3-4-1 16,-2-1-1-16,0-2 0 15,-2-1-2-15,0-2 3 0,-1 0-3 16,-1 2 1 0,-2 2-2-16,1 4 1 15,-1 1-1-15,-1 3 0 0,0 2 3 16,-2 2-6-16,1 3 1 15,0-2 0-15,-1 2 0 16,-1-2 0 0,-2 0 2-16,0 1 1 0,-2-2-4 15,-2 0 6-15,0-2 1 16,-2-1-1-16,-1-1 0 16,-3-2 0-16,-1-1-1 0,-1-2 1 15,0 0 0 1,-4-3-1-16,-1-2-4 0,-1-1 4 15,-2-1-1 1,0-1-1-16,-1-2 4 0,-1-1-3 16,0-1 3-1,-2 0-2-15,0 2 3 0,-3 0 1 16,1 3-2 0,-2 2 3-16,-2 3-1 0,-1 0 1 15,-1 3-1-15,-2-1 0 0,-2-1 1 16,0-1-3-1,-3-1 1-15,-2-1-1 16,-1 1 0-16,-1-1-2 16,-3 3 2-16,0 1-1 0,0 4-4 15,-1 3 6 1,0 2-6-16,-1 1 6 16,-3-1-5-16,0 2 7 0,0-1 1 15,-2 0-6-15,0-2 10 16,-2-1-10-16,-1-1 6 15,0-1-7-15,0 0 5 16,-4 1-4-16,0 0 0 16,-6-1 5-16,0 1-4 15,-4 0 5-15,-2 0-1 16,-2 0 3 0,-4-1-1-16,-4-1 1 0,-1-1 3 15,-2 0-1-15,-1-1-1 0,-2-1 3 16,-2-1-2-1,-4-1 1-15,-1 2 0 0,1 1-8 16,-2 1-16 0,1 2-24-16,-3 0-23 0,0 2-28 15,0 1-16 1,2-1-11-16,1 1-1 0,0-3-4 16,3 2 62-16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1:07.531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133BF66-27D3-4EC9-AF48-A39CC4EDCB72}" emma:medium="tactile" emma:mode="ink">
          <msink:context xmlns:msink="http://schemas.microsoft.com/ink/2010/main" type="inkDrawing" rotatedBoundingBox="16573,5433 25119,7580 23849,12638 15302,10492" hotPoints="25532,10455 20414,11585 16700,7885 21819,6756" semanticType="container" shapeName="Ellipse">
            <msink:sourceLink direction="with" ref="{C928C33B-70A0-44E5-9D2E-3C8A896EA3CE}"/>
          </msink:context>
        </emma:interpretation>
      </emma:emma>
    </inkml:annotationXML>
    <inkml:trace contextRef="#ctx0" brushRef="#br0">3873 15 182 0,'0'0'61'15,"8"-2"-12"-15,-8 2-35 16,0 0-17-16,0 0 5 16,-11-8-2-16,2 5 11 15,-4 1-4-15,-4 0 7 16,-2 0-3-16,-5 2 3 15,-2 0 5-15,-5 2-7 16,-3 1 2-16,-1 2-8 0,-6 1 2 16,-1-1-5-1,-2 2 4-15,-3 0-6 0,-1-1 0 16,-1 0 0 0,-2-2-1-16,0 0-1 0,-1 0 0 15,-1-1 1 1,-1-2-1-16,-1 1 1 0,-1 0-1 15,-2 1 1 1,1 2 0-16,-4 0 0 0,-1 3-1 16,-2 1 1-16,-3 3 0 0,0 2 5 15,-1 1 7 1,-1 1 5-16,-1 0 4 16,-1 2 3-16,0-2 2 15,2 1 3-15,0-2-1 0,1 0-4 16,0 0-6-1,0 0-6-15,0-1-4 16,1 1-2-16,0 2-3 0,1-1 3 16,0 3-3-16,-1 0-4 15,1 2 2-15,2 1-3 16,-1 1 2 0,1 3-2-16,-1 1 1 0,0 3-4 15,-1 2 1-15,0 1 1 16,1 2-1-16,1 1 1 15,1 0-6 1,3 1 1-16,2 1-2 0,1-2 2 16,5 1-2-16,2-1 3 0,2 1-2 15,1 2 1 1,3-1 4-16,-1-1 1 0,3 2-4 16,3 0 1-1,3-1 0-15,4 0-1 0,2 1 0 16,4 0 1-1,3 1-1-15,4 2 0 0,0 0 2 16,4 0 2-16,0 3 4 0,3 1-6 16,2-2 6-1,4 1-7-15,4-3 8 16,3-1-7-16,6 0 7 16,4-3-7-16,5-2 2 0,3 0 2 15,3-4-1 1,2 1 4-16,3-1-1 15,2 1 7-15,1-3-6 16,3-1 7-16,3 1-6 0,1-2 5 16,5-1-4-16,2-1 2 15,1 1-4 1,-1-3 1-16,5 1-2 0,0-1 2 16,1-2 0-16,0 2 1 15,2-2-1-15,1-2 2 16,1 0 0-1,2 0 1-15,-1-2 0 0,3 0-4 16,-1-1 3-16,0 1-3 0,-1 0 2 16,0 1-3-1,-1 1 3-15,-1 0-4 0,-1 1 3 16,0 1 1 0,0 1-1-16,0 0 2 0,1 2-1 15,1-1 1 1,0 0-2-16,1 0 2 0,1 3-2 15,-1 0-1 1,2-1 2-16,-1 1 2 0,-2 0 4 16,1 1 0-16,0 1 3 15,0 1 1-15,0-2-1 16,2 2 3-16,-1 0-5 0,-1 1 0 16,0 1-6-1,1-1 2-15,-4 1-2 16,0 1-3-16,-2 1 4 15,-2-1-4-15,-2 2 4 0,-1 1-4 16,-3 1 3-16,-1 3-3 16,-1-2 1-1,0 2 1-15,-2 1-1 0,-1 0 4 16,-2 0-5-16,-1-1 4 16,0 2-3-16,-1 0 3 15,-2 2-3 1,0 1 3-16,-1-1-5 0,-3 3 2 15,-1 1 0-15,-1-1-3 16,-1 0 1-16,1 0 0 16,-2-2-1-16,0-1 1 0,-1 0 0 15,1-2 0 1,-1-1 0-16,0-3 4 0,-1 2-1 16,0-2-3-1,1-1 4-15,1-1-3 0,0 0 3 16,1-2-3-1,1 0 3-15,0 1-4 0,1-2 1 16,0 0 3-16,-1-2-3 16,0 1 3-16,-1-2 0 15,0 2 3-15,1-4 1 0,2 1 2 16,1-4-1 0,2 2 2-16,2-3-1 15,2 1-2-15,2-2-2 16,3-1 0-16,1 0-1 0,1 0 2 15,3-1 0 1,3-1 2-16,2 0 1 16,3-1 1-16,2-1-11 0,3-2-1 15,2-2 0 1,5-1 0-16,2-2 0 0,2-3 0 16,3-1 0-1,2-1 0-15,2-2 0 0,4 0 0 16,0-2 0-1,2 1 0-15,0-1 0 0,1 0 0 16,3 0 0-16,-1 0 0 0,3-1 0 16,-1-1 0-1,4-1 0-15,0-1 0 0,2-1 0 16,1-2 0 0,0-1 0-16,1-2 0 0,1-1 0 15,0-1 0 1,-3-2 0-16,2-2 0 0,-1 0 0 15,-3-2 0 1,-2-1 0-16,0-1 0 0,-3-3 0 16,-1-1 0-16,0-1 0 15,-3-2 0-15,-3-3 0 16,-2-1 0-16,-3-2 0 16,-4-3 0-16,-3-1 0 15,-5-3 0-15,-3-1 0 16,-4-3 0-1,-4-1 0-15,-2-1 0 0,-4 0 0 16,-3-3 0-16,-5-1 0 0,-3-1 0 16,-5-2 0-1,-3-2 0-15,-3-1 0 0,-1-4 0 16,-2-2 0 0,0-2 0-16,2-3 0 0,-2-3 0 15,2 0 0 1,0-1 0-16,1-2 0 0,-2-1 0 15,-1-2 0 1,-2 0 0-16,0 1 0 0,1-2 0 16,-2-1 0-16,-1-3 0 15,-2 1 0-15,1 0 0 16,-1 1 0-16,-2 2 0 0,-2 1 0 16,-4 2 0-1,-2 0 0-15,-2 4 0 16,-5 2 0-16,-1 1 0 15,-4 0 0-15,-1 0 0 0,-2-2 0 16,-1 2 0-16,-1-1 0 16,1 2 0-1,-1 0 0-15,-1 0 0 0,-1 1 0 16,-1 3 0-16,0 1 0 16,-1 3 0-16,-1 1 0 15,-3 3 0 1,-2-1 0-16,0 2 0 0,-2 1 0 15,0 0 0-15,-1 0 0 16,-2 0 0-16,-1 0 0 16,-3 2 0-16,0-1 0 0,-2 0 0 15,-2 2 0 1,-2 0 0-16,-3 3 0 0,0-1 0 16,-3 3 0-1,-2-1 0-15,-2 3 0 0,-3-1 0 16,-2 4 0-1,-4 1 0-15,-2 0 0 0,-5 1 0 16,-4 3 0-16,-3 0 0 16,-3 2 0-16,-2 1 0 15,-4 1 0-15,0 1 0 0,-2 0 0 16,-1-1 0 0,0-1 0-16,0 1 0 15,-3 0 0-15,0 0 0 16,-2 0 0-16,-1 1 0 0,-4-1 0 15,-1 3 0 1,-2 0 0-16,-2 1 0 16,-3 1 0-16,-4 1 0 0,-3 2 0 15,-4 4 0-15,-4 3 0 16,-6 3 0-16,-5 6 0 16,-6 4-54-1,-1 9-80-15,-9 4-13 0,-8 9-9 16,-7 6-13-16,-10 7-15 15,-8 9 20-15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3:04.29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F39C313-F826-4877-83BB-0CF2DE1D3EA9}" emma:medium="tactile" emma:mode="ink">
          <msink:context xmlns:msink="http://schemas.microsoft.com/ink/2010/main" type="writingRegion" rotatedBoundingBox="10741,9872 12857,10131 12736,11120 10620,10861">
            <msink:destinationLink direction="with" ref="{2AC9E04C-9737-4E1E-9834-8147A4BC3D75}"/>
          </msink:context>
        </emma:interpretation>
      </emma:emma>
    </inkml:annotationXML>
    <inkml:traceGroup>
      <inkml:annotationXML>
        <emma:emma xmlns:emma="http://www.w3.org/2003/04/emma" version="1.0">
          <emma:interpretation id="{A123BB95-9D67-4257-8A11-77EF77149C56}" emma:medium="tactile" emma:mode="ink">
            <msink:context xmlns:msink="http://schemas.microsoft.com/ink/2010/main" type="paragraph" rotatedBoundingBox="10741,9872 12857,10131 12815,10475 10699,102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2ED5A2-A724-4658-85B1-19261658015D}" emma:medium="tactile" emma:mode="ink">
              <msink:context xmlns:msink="http://schemas.microsoft.com/ink/2010/main" type="line" rotatedBoundingBox="10741,9872 12857,10131 12815,10475 10699,10216"/>
            </emma:interpretation>
          </emma:emma>
        </inkml:annotationXML>
        <inkml:traceGroup>
          <inkml:annotationXML>
            <emma:emma xmlns:emma="http://www.w3.org/2003/04/emma" version="1.0">
              <emma:interpretation id="{D0CA6A38-257E-41C5-AA19-480395A020A3}" emma:medium="tactile" emma:mode="ink">
                <msink:context xmlns:msink="http://schemas.microsoft.com/ink/2010/main" type="inkWord" rotatedBoundingBox="10741,9872 12857,10131 12815,10475 10699,10216"/>
              </emma:interpretation>
              <emma:one-of disjunction-type="recognition" id="oneOf0">
                <emma:interpretation id="interp0" emma:lang="da-DK" emma:confidence="0">
                  <emma:literal>KRISTOFFER</emma:literal>
                </emma:interpretation>
                <emma:interpretation id="interp1" emma:lang="da-DK" emma:confidence="0">
                  <emma:literal>KRESTOFFER</emma:literal>
                </emma:interpretation>
                <emma:interpretation id="interp2" emma:lang="da-DK" emma:confidence="0">
                  <emma:literal>KRISTOFER</emma:literal>
                </emma:interpretation>
                <emma:interpretation id="interp3" emma:lang="da-DK" emma:confidence="0">
                  <emma:literal>KRistoti-tR</emma:literal>
                </emma:interpretation>
                <emma:interpretation id="interp4" emma:lang="da-DK" emma:confidence="0">
                  <emma:literal>KRistuti-tR</emma:literal>
                </emma:interpretation>
              </emma:one-of>
            </emma:emma>
          </inkml:annotationXML>
          <inkml:trace contextRef="#ctx0" brushRef="#br0">-4-1 114 0,'4'-10'80'15,"-4"10"-3"-15,0 0-11 16,10 19-3-16,-4-3-7 16,0 7-9-16,3 6-7 15,-2 2-10-15,0 4-8 16,0 1-8-16,-1-1-4 16,0-2-10-16,0-3-4 15,-1-4-25-15,0-7-29 0,1-6-25 16,-6-13-23-1,13 9 4-15,-13-9-7 0,14-16 6 16</inkml:trace>
          <inkml:trace contextRef="#ctx0" brushRef="#br0" timeOffset="350.0301">210 54 108 0,'9'-4'72'0,"-9"4"-8"0,0 0-10 16,0 0 0-1,-7 11-6-15,7-11-6 0,-14 19-4 16,3-8-5 0,-1 3-8-16,-1 1-5 0,1 0-3 15,0 0-6-15,1 0-1 16,3 0-2-1,2 1-1-15,2-3 1 0,4 1 3 16,2-1 0-16,3-1 1 16,1-1-1-16,3-1 1 15,2-2-2 1,2 0-1-16,0-1-4 0,1-2-20 16,2 1-34-16,-3-4-40 0,0 0-16 15,-1-1-17 1,-12-1 2-16,16-5-6 0</inkml:trace>
          <inkml:trace contextRef="#ctx0" brushRef="#br0" timeOffset="750.1084">297 94 139 0,'7'10'89'0,"-7"-10"-14"16,3 19-14-16,1-5-9 16,0 5-9-1,1 3-11-15,1 4-11 0,-1 3-8 0,3-1-6 16,-1 1-2 0,0-4-6-16,0-2-10 15,0-5-24-15,-2-5-23 0,-5-13-18 16,9 7-9-1,-9-7-1-15,2-13-7 0,-5 0 6 16</inkml:trace>
          <inkml:trace contextRef="#ctx0" brushRef="#br0" timeOffset="1120.0714">303 180 170 0,'-3'-13'73'0,"3"0"-7"15,4 3-10 1,3 1-10-16,4 2-11 0,2 1-9 15,4 3-9 1,2 1-6-16,-1 3-7 16,1 2-1-16,-3 2-4 15,0 2-3-15,-4 1 1 0,-4 2 0 16,-3-1-1 0,-3 0 0-16,-4 0 1 15,-3 0-1-15,5-9 2 0,-16 15 2 16,4-8-1-16,-1 0 0 15,2-1 3-15,-1 0 0 16,1-2 1 0,11-4 0-16,-12 8 2 0,12-8-1 15,3 9 3-15,-3-9 1 16,17 14-1-16,-4-6-1 16,1 3 1-16,2 2-2 0,2 1-5 15,-2-1-35 1,2 1-34-16,-2 0-19 0,-2-7-7 15,0 2 0 1,-5-7-3-16</inkml:trace>
          <inkml:trace contextRef="#ctx0" brushRef="#br0" timeOffset="1370.0913">562 165 205 0,'4'12'89'0,"2"4"-10"16,0 1-20-16,1 6-16 16,2 2-12-16,-1 0-27 0,0 2-49 15,0-3-38 1,1-1-7-16,-2-4-8 0,2-2-2 15,-9-17 7-15</inkml:trace>
          <inkml:trace contextRef="#ctx0" brushRef="#br0" timeOffset="1900.961">748 180 144 0,'4'-9'93'16,"-3"1"5"-1,-1 8-16-15,1-12-3 0,-1 12-12 0,0 0-10 16,-14-4-14 0,14 4-11-16,-17 10-10 15,9-2-9-15,-1 2-7 0,3 1-1 16,1 2-5-16,3-1 0 15,3 1-1-15,3 1 0 16,2 0 0 0,3 0-1-16,4 0-1 0,0 3-1 15,0-1 0-15,0 0-4 16,-2 0 1-16,-2 0-2 16,-4-2 2-1,-2 0 1-15,-3-1 0 0,-3-2 0 16,-2-2-8-16,5-9-19 0,-15 10-22 15,15-10-22 1,-13-3-21-16,13 3-8 0,-6-16-6 16,7 5 1-1,3-4 42-15</inkml:trace>
          <inkml:trace contextRef="#ctx0" brushRef="#br0" timeOffset="2351.0312">790 175 247 0,'0'0'102'0,"11"2"-17"0,0-5-22 15,5 1-11 1,3-3-15-16,4 3-46 0,2-2-52 16,0 2-30-1,2 1-8-15,-3 3-5 0,0 1-1 16,-1 2-4-16</inkml:trace>
          <inkml:trace contextRef="#ctx0" brushRef="#br0" timeOffset="2131.018">853 241 91 0,'3'23'54'0,"3"2"-13"16,-1 0-6-16,1 2-5 15,0-3-5-15,1-2-20 0,-1 0-29 16,0-7-29-16,0-4-8 15,-6-11-5 1,0 0-1-16,0 0 58 0</inkml:trace>
          <inkml:trace contextRef="#ctx0" brushRef="#br0" timeOffset="2841.0079">1095 243 172 0,'-4'-16'88'0,"4"16"-15"16,-14-7-11-1,4 9-14-15,-1 5-11 0,-2 5-18 16,4 4-11 0,0 3-8-16,3 4-2 0,3 1-2 15,3 1 0-15,6-1 0 16,2-3 0-16,3-3-2 15,5-5-1-15,2-5-1 16,-1-6-3 0,2-4-2-16,-3-6 1 0,-2-2-4 15,-2-3-7-15,-5-1-6 16,-3-1-12-16,-3 1-13 16,-3 3-19-1,-3 1 4-15,5 10-5 0,-8-15 22 16</inkml:trace>
          <inkml:trace contextRef="#ctx0" brushRef="#br0" timeOffset="3451.1072">1239 234 258 0,'9'-3'96'0,"2"-3"-20"0,4 0-15 16,0 1-13-1,3-1-36-15,-1 2-48 16,-1 1-36-16,0 2-21 16,-5 0-2-16,-1 4-4 0,-10-3 1 15</inkml:trace>
          <inkml:trace contextRef="#ctx0" brushRef="#br0" timeOffset="3241.0905">1281 221 118 0,'0'0'70'0,"0"0"-8"16,0 0-12-16,1 19-10 15,1-3-10-15,3 4-12 16,0 3-3 0,0 1-7-16,1 3-3 0,1 0-11 15,-1-2-28-15,-1-4-26 0,0-2-13 16,-1-8-6-1,-4-11 0-15,0 0-2 0</inkml:trace>
          <inkml:trace contextRef="#ctx0" brushRef="#br0" timeOffset="3651.1186">1268 340 185 0,'0'0'85'0,"16"-2"-17"16,-5-2-15-16,5 0-14 0,-1-2-47 15,2 1-38 1,0 3-32-16,-3-2-2 0,0 3-4 16,-5-4 0-1</inkml:trace>
          <inkml:trace contextRef="#ctx0" brushRef="#br0" timeOffset="3881.1367">1410 287 195 0,'2'19'86'16,"1"1"-19"-16,1 3-10 0,0 0-13 16,0 1-8-1,0-1-15-15,2-4-29 16,-1-2-42-16,1-5-26 0,-6-12-19 15,12 8-1-15,-12-8-4 16,10-15 20-16</inkml:trace>
          <inkml:trace contextRef="#ctx0" brushRef="#br0" timeOffset="4081.1459">1395 205 336 0,'0'0'122'16,"11"-5"-26"0,-1 2-24-16,2-3-17 0,3 3-17 15,-1-1-50 1,0 1-48-16,1 3-38 0,-3 1-17 16,-1 1-1-1,-2 2-5-15,-9-4 1 0</inkml:trace>
          <inkml:trace contextRef="#ctx0" brushRef="#br0" timeOffset="4331.1684">1410 337 251 0,'0'0'118'0,"11"1"-19"16,0-3-14 0,1-3-14-16,2 0-13 0,2-3-17 15,0 2-54 1,2 0-56-16,-2 1-42 0,-3 1-5 16,0 1-7-1,-4-1 1-15,0 3-4 0</inkml:trace>
          <inkml:trace contextRef="#ctx0" brushRef="#br0" timeOffset="4941.1852">1624 252 186 0,'0'0'84'15,"0"0"-6"-15,0 0-18 16,-10 12-13-16,8 2-13 0,0 4-9 16,0 2-10-1,1 2-4-15,2 0-7 16,1 1-3-16,1-1-2 0,4-1 0 15,1-3 0-15,3-2 0 16,2-3 1-16,2-2 0 16,2-3-21-1,0-3-31-15,1-5-29 0,1-3-9 16,-3-6-8-16,2-3 0 16,-7-4-2-16</inkml:trace>
          <inkml:trace contextRef="#ctx0" brushRef="#br0" timeOffset="5201.169">1629 264 258 0,'15'-2'89'0,"3"-1"-23"16,4-2-17-16,-1 1-51 15,3 0-45-15,-4 0-29 0,0 2-9 16,-7 1-1 0,0 2-5-16,-13-1 17 15</inkml:trace>
          <inkml:trace contextRef="#ctx0" brushRef="#br0" timeOffset="5411.2003">1644 391 259 0,'13'-1'88'0,"5"-2"-25"15,1 1-24 1,1-1-55-16,2 0-44 0,-4-3-23 16,0 3-5-1,-4-3 2-15,-1 2-7 0</inkml:trace>
          <inkml:trace contextRef="#ctx0" brushRef="#br0" timeOffset="6011.2272">1844 380 105 0,'11'17'50'15,"-4"0"-18"-15,3 3-11 16,-2 0-7-16,0-1-4 0,0-2-5 15,-4-2-4 1,-1-4-3-16,-3-11 1 0,1 12 0 16,-1-12 1-1,0 0 0-15,-8-11 1 0,0 1 1 16,-2-2 1 0,0-4 2-16,0-2 8 0,0-1 5 15,0 0 6 1,3-2 5-16,2 4 3 0,3-1 0 15,7 3 3-15,3 3-5 0,4 3-5 16,2 2-7 0,3 3-5-16,0 3-6 15,-1 2-4-15,0 3-2 16,-4 2-3-16,-2 2 1 0,-10-8-1 16,7 17-2-1,-9-7-1-15,-3 1-6 16,-2-1-3-16,-5-2-1 0,-1 1 1 15,-2 0 0-15,2-1 2 16,0-1 2-16,1-1 3 16,4 1 10-1,8-7 9-15,-6 11 2 0,6-11 1 16,15 10 0-16,-2-6 0 16,3 3-1-16,1 0-1 15,4 2-3 1,-1 1-5-16,2 0-6 0,-3 3-38 15,0 0-35-15,-2-3-16 0,0 2-3 16,-3-4-5 0,-2 0-2-16</inkml:trace>
        </inkml:traceGroup>
      </inkml:traceGroup>
    </inkml:traceGroup>
    <inkml:traceGroup>
      <inkml:annotationXML>
        <emma:emma xmlns:emma="http://www.w3.org/2003/04/emma" version="1.0">
          <emma:interpretation id="{55EC8082-D162-4A91-BBFF-15600A7A9640}" emma:medium="tactile" emma:mode="ink">
            <msink:context xmlns:msink="http://schemas.microsoft.com/ink/2010/main" type="paragraph" rotatedBoundingBox="10820,10570 12297,10657 12277,10998 10800,109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E26E0B-3D46-4664-A6B9-16DD53435E75}" emma:medium="tactile" emma:mode="ink">
              <msink:context xmlns:msink="http://schemas.microsoft.com/ink/2010/main" type="line" rotatedBoundingBox="10820,10570 12297,10657 12277,10998 10800,10910"/>
            </emma:interpretation>
          </emma:emma>
        </inkml:annotationXML>
        <inkml:traceGroup>
          <inkml:annotationXML>
            <emma:emma xmlns:emma="http://www.w3.org/2003/04/emma" version="1.0">
              <emma:interpretation id="{46AFA356-27FE-4BB3-A6D3-E619539AA797}" emma:medium="tactile" emma:mode="ink">
                <msink:context xmlns:msink="http://schemas.microsoft.com/ink/2010/main" type="inkWord" rotatedBoundingBox="10820,10570 12297,10657 12277,10998 10800,10910"/>
              </emma:interpretation>
              <emma:one-of disjunction-type="recognition" id="oneOf1">
                <emma:interpretation id="interp5" emma:lang="da-DK" emma:confidence="0">
                  <emma:literal>5E-spiE</emma:literal>
                </emma:interpretation>
                <emma:interpretation id="interp6" emma:lang="da-DK" emma:confidence="0">
                  <emma:literal>'JÉ PPE</emma:literal>
                </emma:interpretation>
                <emma:interpretation id="interp7" emma:lang="da-DK" emma:confidence="0">
                  <emma:literal>-JÉ PPE</emma:literal>
                </emma:interpretation>
                <emma:interpretation id="interp8" emma:lang="da-DK" emma:confidence="0">
                  <emma:literal>HEPPE</emma:literal>
                </emma:interpretation>
                <emma:interpretation id="interp9" emma:lang="da-DK" emma:confidence="0">
                  <emma:literal>"-JE PPE</emma:literal>
                </emma:interpretation>
              </emma:one-of>
            </emma:emma>
          </inkml:annotationXML>
          <inkml:trace contextRef="#ctx0" brushRef="#br0" timeOffset="8591.3968">340 722 154 0,'0'0'63'0,"6"10"-14"15,4-9-7-15,4 1-6 0,1-1-9 16,2-1-7 0,0-1-9-16,1 0-4 15,-2-1-2-15,-4 0 0 16,0-1 0-16,-12 3-1 0,12-2-1 16,-12 2-1-1,0 0 0-15,1 10-1 16,-1-10 1-16,0 19-2 0,2-6 0 15,1 4-2-15,1 4 3 16,3 2 3-16,1 0-8 16,1 2 6-1,-1 1-8-15,-2-1 6 0,-3-2-7 16,-1-1 7-16,-3-3-9 16,-3 0 4-16,-1-5 2 15,-5-1 4 1,-2-4 8-16,-1-5 9 0,-1-2 7 15,-3-5 5-15,4-2 0 0,-2-4 2 16,3 0-2 0,2-1-3-16,5 0-7 0,3 1-23 15,4 0-34 1,-2 9-37-16,20-12-24 0,-5 6-7 16,2 0 0-1,2-1-5-15,1 0 12 0</inkml:trace>
          <inkml:trace contextRef="#ctx0" brushRef="#br0" timeOffset="9171.4929">667 797 89 0,'9'5'79'16,"0"-9"-4"-16,6 0-26 0,1-2-6 15,4-1-11 1,-1 1-28-16,2 0-43 0,-2 3-26 16,-3-1-11-1,-1 4-4-15,-15 0 2 0,14 1 46 16</inkml:trace>
          <inkml:trace contextRef="#ctx0" brushRef="#br0" timeOffset="8911.4184">675 815 136 0,'0'10'60'0,"-3"-1"-18"0,-2 3-3 16,1 2-1 0,1 1-6-16,0 2 2 0,1 0-9 15,0 0 4 1,2 1-11-16,2-1 9 0,2-1-11 16,0-1-3-1,4 0-2-15,2-3-4 0,2-2-2 16,3-2-1-16,2-4-7 15,2-3-27-15,1-3-29 16,0-5-19-16,0-1-13 0,-2-4-4 16,-2-1 0-1,-6-4 11-15</inkml:trace>
          <inkml:trace contextRef="#ctx0" brushRef="#br0" timeOffset="9371.5064">675 899 182 0,'0'0'79'0,"4"11"-11"16,-4-11-25-1,20 3-18-15,-5-4-43 16,5-2-41-16,3-1-14 0,-1-3-9 15,3 1 2-15,-2-3-4 16</inkml:trace>
          <inkml:trace contextRef="#ctx0" brushRef="#br0" timeOffset="7641.3322">69 813 87 0,'15'2'52'0,"3"-2"-24"15,3-1-38 1,2 1-27-16,0-2-11 0,4 1-9 16,-5-4 43-16</inkml:trace>
          <inkml:trace contextRef="#ctx0" brushRef="#br0" timeOffset="7441.3755">92 755 59 0,'8'17'30'15,"-4"-5"-1"1,1 2-3-16,-1 1 1 0,1 1-6 16,-1-3-4-1,-1 0-27-15,1-1-24 0,-4-12-17 16,7 14-5 0,-7-14-1-16,0 0 57 0</inkml:trace>
          <inkml:trace contextRef="#ctx0" brushRef="#br0" timeOffset="10121.4998">911 870 161 0,'-4'-19'72'0,"3"1"-2"0,5 4-13 16,4 2-10-16,7 2-6 0,2 5-14 15,3 2-10 1,1 2-12-16,0 3-11 0,-2 2-5 16,-1 4-2-1,-5-1 5-15,-3 5-5 0,-6-1 5 16,-2 2 4 0,-4 0-2-16,-3-1 9 0,-4 0-1 15,-2-3 6 1,-1 0-8-16,0-4 8 0,0-2-9 15,0-2-22-15,12-1-27 16,-12-4-22-16,12 4-4 16,0-13-9-16,5 4 4 15,2-1 21-15</inkml:trace>
          <inkml:trace contextRef="#ctx0" brushRef="#br0" timeOffset="9741.5292">949 862 40 0,'-1'10'54'0,"2"4"-12"0,0 1-27 0,1 1 1 16,1 3-13 0,0-1 6-16,2 0-18 15,0-2-14-15,0-1-13 16,-1-4-1-16,-4-11-7 0,6 9 15 15,-6-9 29-15</inkml:trace>
          <inkml:trace contextRef="#ctx0" brushRef="#br0" timeOffset="10571.587">1124 867 218 0,'-11'-21'85'0,"5"3"-8"0,3 2-9 15,6 2-10-15,5 6-15 16,3-2-7-16,4 6-11 16,1 1-6-1,2 4-11-15,0 3-7 0,-2 3-6 16,-1 4-9-16,-3 3-2 16,-4 2 0-16,-3 0-5 15,-3 2 4 1,-3-2-7-16,-2 0 9 0,-3-2-4 15,-2-2 18-15,-2-2-6 0,-2-3 8 16,0-3-4 0,0-2 5-16,1-2 0 0,11 0-31 15,-11-8-22 1,11 8-27-16,3-13-3 0,2 4-14 16,7 3 7-1,-1-1 26-15</inkml:trace>
          <inkml:trace contextRef="#ctx0" brushRef="#br0" timeOffset="10271.5304">1140 861 166 0,'5'16'68'0,"2"5"-16"16,-1 0-18 0,2 2-7-16,-1 3-19 0,2-2 4 15,0 0-16 1,-1-4 2-16,0-1-8 0,0-4-18 15,-2-3-14-15,-6-12-14 0,9 8-6 16,-9-8-3 0,0-16 1-16,-5 0 31 15</inkml:trace>
          <inkml:trace contextRef="#ctx0" brushRef="#br0" timeOffset="10931.5729">1334 851 239 0,'0'0'104'16,"2"13"-6"-16,-2-13-20 0,0 18-32 15,-1-6-5-15,1 4-24 16,1 1 0-16,-1 2-18 16,2 2 9-1,0-2-15-15,1 2 4 0,2-3 1 16,1-1 2-16,2-5-1 0,1-4 1 15,4-4-1 1,2-3-5-16,2-5-26 0,4-2-32 16,1-1-24-1,1-4-18-15,-1 1-3 0,-3-3-5 16,-2 3 3 0</inkml:trace>
          <inkml:trace contextRef="#ctx0" brushRef="#br0" timeOffset="11201.5757">1344 769 189 0,'10'2'78'0,"3"-2"-23"15,2-1-66-15,5 1-34 16,-3-2-20 0,4 3-13-16,-7-2 0 0,1 3 34 15</inkml:trace>
          <inkml:trace contextRef="#ctx0" brushRef="#br0" timeOffset="11411.5873">1365 905 181 0,'19'-1'57'0,"5"1"-68"0,4 1-22 16,-1-3-19-1,1 3-20-15,0-5 3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1:55.394"/>
    </inkml:context>
    <inkml:brush xml:id="br0">
      <inkml:brushProperty name="width" value="0.05833" units="cm"/>
      <inkml:brushProperty name="height" value="0.058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A654CD13-9B44-4A28-8D96-D42330AA22A7}" emma:medium="tactile" emma:mode="ink">
          <msink:context xmlns:msink="http://schemas.microsoft.com/ink/2010/main" type="inkDrawing" rotatedBoundingBox="15573,15551 22106,11241 24569,14975 18036,19285" semanticType="enclosure" shapeName="Other">
            <msink:sourceLink direction="with" ref="{7AC68B81-316E-43D9-8808-E23EB50C7A2D}"/>
          </msink:context>
        </emma:interpretation>
      </emma:emma>
    </inkml:annotationXML>
    <inkml:trace contextRef="#ctx0" brushRef="#br0">6468 5522 74 0,'0'0'47'15,"0"0"-16"-15,-12-5-12 0,12 5-2 16,-8-2 2 0,8 2 2-16,-15-3 4 0,6 2 3 15,-3 0 1 1,0 1 0-16,-4-1-3 0,0 1-4 16,0 0-7-1,-3 1-2-15,0 0-2 0,-1 0 5 16,0 0 1-16,-2-1 5 15,1 0 3-15,-4-2-1 16,2 1 0-16,0-1-2 16,-2 0-5-16,0-1-6 15,0 0-4-15,0-1-4 16,0 1-3-16,-1-2 0 16,2 2 0-16,-2-3 0 15,1 1 0-15,2 2 0 0,-1-3 1 16,1 2-1-1,-1-2 0-15,1-1 0 0,-1 0 0 16,2 0 1 0,0-2-2-16,1-2 2 0,-1 1-1 15,0 0 0 1,1 0 1-16,0 0 1 0,0 2-2 16,-1 2 1-1,0 1 0-15,-2 1-1 0,-1 1 0 16,-2 1 0-16,-1 2 1 0,-2 1-3 15,-1 1 3 1,-3 2-1-16,-1 1-1 0,0 1 0 16,-2 2 1-1,0 2-1-15,-1 1 0 16,1 1 1-16,-3 0-1 16,2 2 1-16,0-1 1 0,-1 4-1 15,1 1 0-15,-1 2 1 16,2 0 0-1,-1 2-1-15,0 1 0 0,-1 0 0 16,1 3 0-16,-1-2 0 16,0-1 0-16,0 4-1 15,0-1 1 1,1 1-1-16,1 1 1 0,3 2-2 16,0 1 2-16,1 3-2 15,1 1 2-15,0 2-2 16,0 0 2-16,1 2-2 0,0-1 2 15,-1 1 0 1,2 0 0-16,1-2 1 0,2-1-3 16,-1 1 3-1,3 1-2-15,-1 1 2 0,1 3-3 16,1 2 3 0,-2 3-3-16,1 4 0 0,1 1 3 15,-1 0-3-15,1 0 3 16,0-1-2-16,3 2 3 15,-2-4-2-15,2 0 3 0,-1 1-3 16,1-1 2 0,-1 3-2-16,2 1 2 15,-1-1-2-15,1 2 2 16,-2 0-2-16,2 2 0 0,-1-3 1 16,1 0 0-1,-2-2 0-15,-1-2-1 16,0-1 1-16,-1-2-1 0,0-2 1 15,-3-1 1-15,1-1-2 16,-2 0 2-16,-2 0-1 16,0 2 0-1,-4-1 1-15,-1 0-2 0,-2 0 2 16,-2-1-2-16,-3-1 2 16,-1-2-2-16,-1-3 1 15,-1-6-1-15,-1-2 0 0,-1-3 1 16,1-2-2-1,0-3 2-15,-1 0-1 0,1-2 0 16,-2 0-1 0,-1 0 2-16,-2-1-1 0,-1 1 2 15,-2-4-2 1,-2 1 3-16,-2-4 1 0,-1-1 3 16,-2-1 2-1,0-3 2-15,-2 0-1 0,1-2 0 16,-1 1 0-16,0 1-1 0,-1 3-2 15,1 0-5 1,-2 2 0-16,2 2-3 16,1 0 1-16,-2-1-1 15,1 0 1-15,2-1-2 0,1-3 1 16,0-1 1 0,2 0-1-16,1 0 1 15,-1 2-1-15,3 2 1 0,1 5-1 16,1 3 0-16,0 8 0 15,2 3 2-15,-1 5-2 16,1 4 2 0,1 2-2-16,-1 1 3 0,4 0 0 15,0-2 1-15,3 3-1 16,2 0-3-16,1-2 4 16,2 3-5-1,1 0 3-15,2 1-2 0,1 4 0 16,1 0-1-16,4-1 2 0,1-3 1 15,3 0-2 1,7-3 6-16,4-1-4 0,6-3-2 16,8-4 3-1,6-1-3-15,6-3 1 0,7 0 0 16,5 0 2 0,7-1-3-16,4-3 3 0,6-1 2 15,5 2-2-15,6-1 2 0,6 1-1 16,5 0 2-1,4 0-1-15,4 0 1 16,6 0 1-16,5 1 2 16,5-1-1-16,5 0 0 0,3 1 3 15,1 3-3 1,5-3 7-16,3 3-4 16,3 0 5-16,1 2-1 15,2 0 4-15,5 1 0 0,2-2-1 16,5-2 1-16,3-4-5 15,5-3 0 1,4-4-5-16,6-6-1 0,1-10-4 16,5-4-1-1,2-6 0-15,3-7-2 0,3-1 0 16,2-2-1 0,1-3 2-16,1 3 0 0,4-1-1 15,-2 3 0-15,2-1 2 0,0 1-2 16,1-2 2-1,-2 0 0-15,-3-1-1 0,2-2 0 16,-4-3 0 0,-5 1 2-16,-1-4-3 0,-4 0 2 15,-5-2-4 1,-5-6 2-16,-4-5 0 0,-4-5-2 16,-2-7 0-1,-4-11-4-15,-3-9 3 0,-3-11 0 16,-1-11 1-16,-3-8-2 15,-2-6-1-15,-7-5 4 16,-6-2 0-16,-5-2 3 16,-9 1-2-16,-6 1-4 15,-10 2 4-15,-8-3 0 16,-8-4 6-16,-9-4-5 16,-6-7 4-16,-7-7 2 15,-7-9 3-15,-5-6 4 0,-9-6 1 16,-7 2-3-1,-12 2-9-15,-7 5-3 0,-12 2 0 16,-8 6 0 0,-14 10 0-16,-13 5 0 0,-15 8 0 15,-15 4-29 1,-13 8-32-16,-17 8-33 0,-11 15-33 16,-13 13-16-1,-7 12-18-15,-2 9-3 0,3 0 10 16,13 7 65-16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3:28.44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42F7CC4-944F-49CF-831E-10BC835C3316}" emma:medium="tactile" emma:mode="ink">
          <msink:context xmlns:msink="http://schemas.microsoft.com/ink/2010/main" type="inkDrawing" rotatedBoundingBox="1773,7171 7513,7235 7479,10281 1739,10217" semanticType="enclosure" shapeName="Other"/>
        </emma:interpretation>
      </emma:emma>
    </inkml:annotationXML>
    <inkml:trace contextRef="#ctx0" brushRef="#br0">1942 0 130 0,'-61'17'47'16,"-5"1"1"-16,-3 4-8 15,-2-1-4-15,-2 4-8 16,-1 3-6-16,-4 1-7 0,2 3-4 16,-2 0-4-16,1 4-6 15,-5 0 3 1,-2 5-2-16,2 3 1 0,0 1 2 16,0 5 1-16,1-1 0 15,2 4 0-15,5-2 1 16,3 3-2-1,4-3 1-15,5 3-3 0,4 0 2 16,4 0-5 0,7 2 4-16,4 1-5 0,7 0 4 15,5 3-4-15,8 1 4 0,2 2-2 16,6 0 0 0,4 2-1-16,2 0 1 0,3 3 0 15,2 2-4 1,1 0 3-16,0 2-4 0,3 0 3 15,3-1-2 1,4 2 2-16,2-1-2 0,7-2 2 16,4-3 1-16,7-1-1 15,6-3 1-15,8-2 3 16,3-1 1-16,9-5-1 16,7 1 0-16,3-5 1 15,10-3 0-15,6 0 1 16,11-2-1-16,8-6-1 15,7-2 0-15,7-1 0 16,5-5 0-16,9-1 2 16,6-4 0-16,5-3 2 15,2-2 0-15,4-3 0 0,4-2 0 16,4-1 0 0,5-3-1-16,0-1 0 0,1 0-1 15,1-3 0-15,3-4 0 16,5-3-1-16,-1-5 2 15,4-7-1 1,-1-8 2-16,8-7 2 0,3-10-1 16,-2-11 2-16,0-7 0 0,-4-7 1 15,1-7-2 1,-10-8 1-16,-6-5-1 0,-11-7-2 16,-11-4-3-1,-11-7 1-15,-13-4-4 0,-14-3 1 16,-13-6 1-1,-16 1-2-15,-13-2 2 16,-21 1-3-16,-16 1 5 16,-16 8-4-16,-19 3 4 0,-15 4-5 15,-17 6 3-15,-17 1 2 16,-11 6-3 0,-13 2 2-16,-15-2-4 0,-10-3 3 15,-11 1-4-15,-8-3 1 16,-9 4-16-16,-9 6-24 15,-9 4-24 1,-5 10-29-16,-7 16-17 0,-11 14-7 16,-6 21-1-16,-14 15-4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4:48.666"/>
    </inkml:context>
    <inkml:brush xml:id="br0">
      <inkml:brushProperty name="width" value="0.05833" units="cm"/>
      <inkml:brushProperty name="height" value="0.05833" units="cm"/>
      <inkml:brushProperty name="color" value="#68349C"/>
      <inkml:brushProperty name="fitToCurve" value="1"/>
    </inkml:brush>
  </inkml:definitions>
  <inkml:traceGroup>
    <inkml:annotationXML>
      <emma:emma xmlns:emma="http://www.w3.org/2003/04/emma" version="1.0">
        <emma:interpretation id="{017EBDE5-A124-409B-A061-7931F1401C76}" emma:medium="tactile" emma:mode="ink">
          <msink:context xmlns:msink="http://schemas.microsoft.com/ink/2010/main" type="inkDrawing" rotatedBoundingBox="14193,15042 14689,9016 19461,9409 18965,15435" hotPoints="19388,12339 16694,15033 13999,12339 16694,9644" semanticType="enclosure" shapeName="Circle">
            <msink:sourceLink direction="with" ref="{FFBCF6FF-F500-4D2C-A480-677438B2ECDC}"/>
          </msink:context>
        </emma:interpretation>
      </emma:emma>
    </inkml:annotationXML>
    <inkml:trace contextRef="#ctx0" brushRef="#br0">3042 249 111 0,'-3'-13'67'16,"-5"-6"0"-16,1 1-12 0,-7-4-14 15,-1 0-3-15,-4 0-6 0,-4-1-7 16,-5 1-10 0,-6 0-2-16,-2 4-5 0,-9-1-2 15,-3 6-4 1,-9 3-3-16,-7 2-1 0,-5 6 3 16,-5 4 0-1,-6 6-1-15,-6 5 0 16,-6 6-2-16,-4 6 3 15,-6 6-3-15,-2 5 0 0,-4 7-5 16,0 4 1-16,-4 7 1 16,1 2 0-1,1 4 1-15,2 1 1 0,4 4 2 16,0 1-3-16,5 1 3 16,3 1-5-16,8-1 3 15,7 1-3 1,6-2 3-16,10 0-4 0,7-2 1 0,9 0 5 15,9 0-4-15,6 1 5 16,5 3-5 0,2 2 6-16,4 4-4 0,0 4 0 15,3 4 8 1,-2 6 4-16,1 7 4 0,-1 3 0 16,1 6 0-1,-1 4-1-15,1 7-1 0,0 6 6 16,-1 4-7-1,2 2-7-15,0 3-1 0,2 2-1 16,3-2 4-16,4 1 1 16,4-4 1-16,6 0 1 15,5-4-2-15,6-3 4 0,7-3-2 16,4-2 2 0,7-1-3-16,5-1 1 15,5-3 0-15,3-2-1 16,3-4 1-16,3 3 1 0,4-4-1 15,3-2 3-15,2-3-3 16,3-1 0 0,5-3-1-16,2 0 4 0,2-3-5 0,6-4 4 15,-2-3-2 1,4-4-5-16,4-6 6 16,2-3-5-1,2-6 3-15,1-5-2 0,3-4 3 16,2-5-5-16,1-5 4 15,3-5 0-15,0-4 0 16,0-5 1-16,0-7 1 0,2-5-1 16,4-9-1-1,0-7 2-15,3-9-1 0,0-7 0 16,3-12 0 0,2-6-2-16,1-8 0 0,1-5-2 15,-4-6 2 1,2-6-4-16,-1-4-1 0,-2-4 1 15,0-6-1-15,-4-3 2 16,-4-4 0-16,2-4-1 16,-2-6 1-16,-1-3 4 0,-5-5 3 15,-2-4-4 1,-3 1 5-16,-1-2-6 16,-6-1 1-16,-6-2 1 15,-5 0-1-15,-5 1-5 0,-7 0 0 16,-6 0 2-1,-7-2-4-15,-6-2 2 16,-5-3 0-16,-6-4-3 0,-5-2 2 16,-3-6-4-16,-1-1 4 15,-7-3-3-15,0-2 0 16,-4 0 0-16,-2-3 1 16,-4 0 1-16,-2 0-2 15,-2 0 3-15,-4-2-1 16,-1 0 1-16,-4-3 1 15,-2 2-1-15,-5-2 2 0,-7 1-1 16,-7 1-1 0,-8 0 0-16,-9 3 1 0,-10 2-3 15,-12 5 4 1,-10 6 4-16,-14 8-3 0,-13 10 1 16,-10 8-3-1,-12 10-41-15,-9 12-55 0,-8 6-21 16,-9 5-27-1,0 7-6-15,-3-2 1 0,6 4-7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1-20T13:05:11.323"/>
    </inkml:context>
    <inkml:brush xml:id="br0">
      <inkml:brushProperty name="width" value="0.05833" units="cm"/>
      <inkml:brushProperty name="height" value="0.05833" units="cm"/>
      <inkml:brushProperty name="color" value="#68349C"/>
      <inkml:brushProperty name="fitToCurve" value="1"/>
    </inkml:brush>
  </inkml:definitions>
  <inkml:traceGroup>
    <inkml:annotationXML>
      <emma:emma xmlns:emma="http://www.w3.org/2003/04/emma" version="1.0">
        <emma:interpretation id="{FFBCF6FF-F500-4D2C-A480-677438B2ECDC}" emma:medium="tactile" emma:mode="ink">
          <msink:context xmlns:msink="http://schemas.microsoft.com/ink/2010/main" type="writingRegion" rotatedBoundingBox="16098,11176 18489,10904 18591,11799 16200,12071">
            <msink:destinationLink direction="with" ref="{017EBDE5-A124-409B-A061-7931F1401C76}"/>
          </msink:context>
        </emma:interpretation>
      </emma:emma>
    </inkml:annotationXML>
    <inkml:traceGroup>
      <inkml:annotationXML>
        <emma:emma xmlns:emma="http://www.w3.org/2003/04/emma" version="1.0">
          <emma:interpretation id="{2B752A16-2BFD-4E45-9952-602F2DF84F3A}" emma:medium="tactile" emma:mode="ink">
            <msink:context xmlns:msink="http://schemas.microsoft.com/ink/2010/main" type="paragraph" rotatedBoundingBox="16101,11310 17425,11025 17503,11393 16180,116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00173B-ECD6-4E1D-B127-9B39B20AE041}" emma:medium="tactile" emma:mode="ink">
              <msink:context xmlns:msink="http://schemas.microsoft.com/ink/2010/main" type="line" rotatedBoundingBox="16101,11310 17424,11025 17503,11393 16180,11677"/>
            </emma:interpretation>
          </emma:emma>
        </inkml:annotationXML>
        <inkml:traceGroup>
          <inkml:annotationXML>
            <emma:emma xmlns:emma="http://www.w3.org/2003/04/emma" version="1.0">
              <emma:interpretation id="{210AD46A-F5DA-42E2-8EBB-BAB2F265782E}" emma:medium="tactile" emma:mode="ink">
                <msink:context xmlns:msink="http://schemas.microsoft.com/ink/2010/main" type="inkWord" rotatedBoundingBox="16101,11310 17424,11025 17503,11393 16180,11677"/>
              </emma:interpretation>
              <emma:one-of disjunction-type="recognition" id="oneOf0">
                <emma:interpretation id="interp0" emma:lang="da-DK" emma:confidence="0">
                  <emma:literal>FELIX</emma:literal>
                </emma:interpretation>
                <emma:interpretation id="interp1" emma:lang="da-DK" emma:confidence="0">
                  <emma:literal>FEU?</emma:literal>
                </emma:interpretation>
                <emma:interpretation id="interp2" emma:lang="da-DK" emma:confidence="0">
                  <emma:literal>Fich</emma:literal>
                </emma:interpretation>
                <emma:interpretation id="interp3" emma:lang="da-DK" emma:confidence="0">
                  <emma:literal>kick</emma:literal>
                </emma:interpretation>
                <emma:interpretation id="interp4" emma:lang="da-DK" emma:confidence="0">
                  <emma:literal>FEllX</emma:literal>
                </emma:interpretation>
              </emma:one-of>
            </emma:emma>
          </inkml:annotationXML>
          <inkml:trace contextRef="#ctx0" brushRef="#br0">9 45 128 0,'-4'-13'86'15,"0"-1"-1"1,2 2-3-16,1 4-1 0,1 8-9 16,0 0-7-1,10 4-16-15,-3 8-15 0,0 6-14 16,5 5-6-16,0 5-7 0,3 4 2 16,0 1-9-1,1 0 2-15,0-1-5 16,1-1 1-16,-1-5-11 15,-3-6-25-15,0-5-30 0,-2-7-26 16,-11-8-18 0,13 1 4-16,-10-9-3 15,-2-4 2-15</inkml:trace>
          <inkml:trace contextRef="#ctx0" brushRef="#br0" timeOffset="210.0325">-5 103 256 0,'-9'-6'107'15,"9"6"0"-15,12-14-30 0,5 3-17 16,4-3-17-16,6-2-12 0,3-1-17 16,2-1-49-1,2 3-44-15,-1 1-21 0,-5 4-6 16,-5 5-2-1,-6 2-1-15,-6 5-1 0</inkml:trace>
          <inkml:trace contextRef="#ctx0" brushRef="#br0" timeOffset="450.0693">100 160 351 0,'11'-1'115'0,"0"-4"-17"15,3-1-21-15,2-2-21 16,3 1-21-16,2-2-28 0,2 1-45 16,-2 1-41-1,-1 4-26-15,-4 0-5 0,-2 2-3 16,-5 1-1-1,-9 0-2-15</inkml:trace>
          <inkml:trace contextRef="#ctx0" brushRef="#br0" timeOffset="820.0661">309-12 180 0,'0'0'84'0,"8"2"2"0,-8-2-23 16,5 18-13-16,-4-3-10 15,1 3-2-15,-1 2-9 16,1 1-6-1,1 3-4-15,0-3-1 0,3 0-5 16,1 0 2-16,1-4-7 16,3-1 2-16,3-4-8 15,2-4 4-15,1-5-6 0,3-4-5 16,0-6-27 0,0-3-30-16,0-4-24 0,0-3-19 15,-5-2 3 1,0 0-6-16,-5-3 3 0</inkml:trace>
          <inkml:trace contextRef="#ctx0" brushRef="#br0" timeOffset="1100.135">311-2 253 0,'14'-5'103'0,"-2"-3"-6"16,3-2-23-16,4-4-13 16,4 0-17-16,2-1-30 15,0-1-50 1,1 2-43-16,-2 6-17 0,-4 1-4 15,-5 3-1-15,-5 4-4 16,-10 0 0-16</inkml:trace>
          <inkml:trace contextRef="#ctx0" brushRef="#br0" timeOffset="1320.0892">381 84 346 0,'14'-2'104'0,"3"-4"-16"15,3-2-22-15,3-2-22 0,2-1-60 16,2 1-57 0,-3-2-27-16,0 3-5 15,-7 0-2-15,-2 4-3 16,-5-1-1-16</inkml:trace>
          <inkml:trace contextRef="#ctx0" brushRef="#br0" timeOffset="1640.1104">645-121 260 0,'0'0'89'16,"8"12"-5"-16,-7 0-32 0,-2 6-17 15,0 2-5-15,-1 3-7 0,0 1-5 16,2 0-6 0,1 0 1-16,2-4-1 0,3-2 1 15,2-4-1 1,3-3-2-16,0-4-2 0,5-5-1 15,1-3-3 1,2-2-14-16,1-3-42 0,0-3-35 16,-1-3-16-1,-1 1-2-15,-3-3-2 0,0 1-3 16</inkml:trace>
          <inkml:trace contextRef="#ctx0" brushRef="#br0" timeOffset="1880.1454">852-162 329 0,'3'15'104'0,"3"2"0"15,0 4-37 1,1 0-23-16,0 4-20 0,1 0-17 15,-2-1-20 1,3 0-41-16,0-2-33 0,1-7-15 16,-1-1-4-1,0-8 0-15,2-4-3 0</inkml:trace>
          <inkml:trace contextRef="#ctx0" brushRef="#br0" timeOffset="2240.1509">1014-203 374 0,'0'0'116'0,"0"0"-12"0,3 13-23 16,7-4-20-16,5 3-20 0,1 1-18 16,6 4-9-1,1 0-6-15,2 3-6 0,1-2-15 16,0 0-49-1,-2-3-43-15,-2 0-15 0,-3-6-3 16,-3 1-1 0,-6-6-3-16</inkml:trace>
          <inkml:trace contextRef="#ctx0" brushRef="#br0" timeOffset="2480.1979">1074 27 258 0,'11'-20'107'0,"2"-7"-3"16,6-6-22-1,3-3-15-15,3-3-21 0,1 1-50 16,-2 3-68-16,-1 3-22 15,-4 5-18-15,-4 7 5 16,-7 3-11 0,-3 9 5-16</inkml:trace>
        </inkml:traceGroup>
      </inkml:traceGroup>
    </inkml:traceGroup>
    <inkml:traceGroup>
      <inkml:annotationXML>
        <emma:emma xmlns:emma="http://www.w3.org/2003/04/emma" version="1.0">
          <emma:interpretation id="{3F23ED70-5310-4BB1-8482-EBDD3ACFCEAF}" emma:medium="tactile" emma:mode="ink">
            <msink:context xmlns:msink="http://schemas.microsoft.com/ink/2010/main" type="paragraph" rotatedBoundingBox="16498,11694 18552,11461 18591,11799 16536,120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650A990-4786-4EB0-8CA5-366AFE46B007}" emma:medium="tactile" emma:mode="ink">
              <msink:context xmlns:msink="http://schemas.microsoft.com/ink/2010/main" type="line" rotatedBoundingBox="16498,11694 18552,11461 18591,11799 16536,12033"/>
            </emma:interpretation>
          </emma:emma>
        </inkml:annotationXML>
        <inkml:traceGroup>
          <inkml:annotationXML>
            <emma:emma xmlns:emma="http://www.w3.org/2003/04/emma" version="1.0">
              <emma:interpretation id="{2CFA8AF1-669B-4A79-BB31-3CA02A7B114D}" emma:medium="tactile" emma:mode="ink">
                <msink:context xmlns:msink="http://schemas.microsoft.com/ink/2010/main" type="inkWord" rotatedBoundingBox="16498,11694 18552,11461 18591,11799 16536,12033"/>
              </emma:interpretation>
              <emma:one-of disjunction-type="recognition" id="oneOf1">
                <emma:interpretation id="interp5" emma:lang="da-DK" emma:confidence="0">
                  <emma:literal>+LukAs</emma:literal>
                </emma:interpretation>
                <emma:interpretation id="interp6" emma:lang="da-DK" emma:confidence="0">
                  <emma:literal>TLU KAS</emma:literal>
                </emma:interpretation>
                <emma:interpretation id="interp7" emma:lang="da-DK" emma:confidence="0">
                  <emma:literal>truk As</emma:literal>
                </emma:interpretation>
                <emma:interpretation id="interp8" emma:lang="da-DK" emma:confidence="0">
                  <emma:literal>huk As</emma:literal>
                </emma:interpretation>
                <emma:interpretation id="interp9" emma:lang="da-DK" emma:confidence="0">
                  <emma:literal>+lukAs</emma:literal>
                </emma:interpretation>
              </emma:one-of>
            </emma:emma>
          </inkml:annotationXML>
          <inkml:trace contextRef="#ctx0" brushRef="#br0" timeOffset="6270.4788">380 562 231 0,'0'0'100'16,"17"-2"0"-1,-1-4-30-15,6-1-13 0,8-3-13 16,3-3-38-16,4 1-71 16,2 1-27-16,-1-2-8 15,-1 6-5 1,-6-2-4-16,-3 7-3 0</inkml:trace>
          <inkml:trace contextRef="#ctx0" brushRef="#br0" timeOffset="6060.4719">393 437 79 0,'0'0'67'0,"0"0"-1"0,0 0-7 16,11 1-2-1,-7 8-3-15,2 3-9 0,0 5-7 16,2 2-12 0,0 3-7-16,1-1-9 0,2-1-5 15,0-2-5 1,0-3-32-16,0-4-31 0,0-2-18 16,-11-9-1-16,16 3-2 0,-16-3-2 15,7-11-1 1</inkml:trace>
          <inkml:trace contextRef="#ctx0" brushRef="#br0" timeOffset="7141.5045">853 378 275 0,'10'-17'102'15,"-10"17"-7"-15,8-13-18 0,-8 13-12 16,0 0-17-16,0 0-17 15,0 0-10-15,5 17-8 16,-6-2-3 0,0 2-4-16,1 3-2 0,-1 4-2 15,2 0-1-15,1 0-1 16,1 1 0-16,2-4 0 16,1-1 0-16,0-4 1 0,4-2 1 15,2-7 1 1,1-1 0-16,4-5 1 0,2-2 0 15,1-1-2 1,1-1-3-16,1 0-35 0,0 1-47 16,-4 1-26-1,0 1-6-15,-6-1-1 0,-1 1-2 16,-11 0-3 0</inkml:trace>
          <inkml:trace contextRef="#ctx0" brushRef="#br0" timeOffset="7624.052">1155 338 344 0,'0'0'102'0,"0"0"-4"0,-10 1-31 16,10-1-23 0,-3 16-22-16,4-3-15 15,1 4-3-15,3 4-4 16,1 0 1-16,3 3-1 0,1 2 1 15,2-2-1 1,1-1 1-16,1-1 0 16,1-6 1-16,1-3 0 0,0-6 1 15,-2-7 0-15,1-6 0 16,-1-7 0-16,-1-5-2 16,-2-5 1-1,-2-4-2-15,-1-1 0 0,-5 0-1 16,0 2 0-16,-3 3-19 15,-1 5-39-15,-2 6-25 16,-2 2-20 0,5 10 0-16,-9-3-4 0,9 3 1 15,0 0-4-15</inkml:trace>
          <inkml:trace contextRef="#ctx0" brushRef="#br0" timeOffset="8134.1467">1451 250 244 0,'0'0'98'0,"9"-4"-1"15,-9 4-26 1,12 19-11-16,-3-2-14 0,0 5-14 16,1 3-16-1,0 2-5-15,-1 0-6 0,1 1-1 16,0-3-3-1,-1-2-18-15,-1-5-33 0,1-5-29 16,0-3-19 0,-9-10-3-16,15 2-2 0,-10-12-2 15,3-2 1-15</inkml:trace>
          <inkml:trace contextRef="#ctx0" brushRef="#br0" timeOffset="8494.1428">1728 212 188 0,'0'0'83'16,"0"0"3"-16,0 0-15 0,-7 14-17 16,-2-2-12-16,-2 3-18 15,-2 4-10-15,-1 2-8 16,-1-1 2-1,2 0 1-15,0-2 5 0,3-1 2 16,-1-2 2 0,5-1 2-16,0-3 1 0,5-1 1 15,1-10-1-15,5 16-5 0,-5-16-5 16,19 11-1 0,-6-8-2-16,5-2-2 0,1 1 0 15,1-1-3 1,1 0-6-16,0-2-38 0,-1 1-48 15,-1 1-23 1,-2-2-3-16,-2 2-2 0,-3-3-3 16,0 2 1-16</inkml:trace>
          <inkml:trace contextRef="#ctx0" brushRef="#br0" timeOffset="9154.1562">1848 499 232 0,'5'-10'104'0,"0"-4"1"16,5-3-21-16,2-4-8 16,0-6-15-16,3 0-16 0,0-4-19 15,0-2-11-15,0 0-8 16,-2 2-3 0,-4 4-2-16,-1 5 1 0,-3 5-1 15,-2 6-1-15,-3 11 3 16,0 0-2-16,0 0 3 15,7 17 2 1,-5 0-3-16,2 3-2 0,1 3-1 16,3 4-1-16,1 1 1 0,0 2-1 15,2 0-1 1,-1-1-4-16,2-2-10 0,-2-5-42 16,1-2-39-1,0-5-20-15,-11-15-2 0,16 9 0 16,-16-9-2-1,8-12 1-15</inkml:trace>
          <inkml:trace contextRef="#ctx0" brushRef="#br0" timeOffset="9284.1646">1954 389 300 0,'13'-2'101'0,"3"-4"-4"0,5 0-26 16,-1-1-62-16,5 0-62 15,-1 3-35 1,0 0-9-16,1 3 0 0,-4 0-6 16,2 2 3-16</inkml:trace>
          <inkml:trace contextRef="#ctx0" brushRef="#br0" timeOffset="9714.1936">2369 212 341 0,'-12'-15'112'0,"12"15"-3"0,-17-9-24 15,7 8-19 1,0 3-21-16,0 2-20 0,10-4-11 16,-14 18-4-16,9-8-2 15,5 2-3-15,3-1-3 16,2-3 1-16,6 3-3 0,2-3 1 16,2 1-4-1,2 0 0-15,1 2-3 16,0 1 1-16,-2 2 1 15,-2 2-1-15,-4 1 0 0,-2 0 2 16,-5 2 2 0,-5-3-1-16,-4 0 4 15,-4-3-2-15,0 0 2 0,-3-3 1 16,1-2-1-16,0-4-2 16,3-1-12-16,9-3-40 15,-9 1-38 1,9-1-19-16,0 0-6 0,4-15-1 15,-4 15-1-15,8-19-2 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CC5E5A3-84F4-45F4-9266-8B1FF0F80A6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solidFill>
          <a:srgbClr val="000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31800" y="2753925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6" name="bmkFldDate"/>
          <p:cNvSpPr txBox="1">
            <a:spLocks noChangeArrowheads="1"/>
          </p:cNvSpPr>
          <p:nvPr/>
        </p:nvSpPr>
        <p:spPr bwMode="auto">
          <a:xfrm>
            <a:off x="7556500" y="476250"/>
            <a:ext cx="1223963" cy="2222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25BBA8E-C4E5-4BC7-8E18-9245F55C5EFE}" type="datetime4">
              <a:rPr lang="en-GB" sz="900" smtClean="0">
                <a:solidFill>
                  <a:schemeClr val="bg1"/>
                </a:solidFill>
              </a:rPr>
              <a:t>20 January 2015</a:t>
            </a:fld>
            <a:endParaRPr lang="da-DK" sz="900" dirty="0">
              <a:solidFill>
                <a:schemeClr val="bg1"/>
              </a:solidFill>
            </a:endParaRPr>
          </a:p>
        </p:txBody>
      </p:sp>
      <p:sp>
        <p:nvSpPr>
          <p:cNvPr id="3074" name="bmkFldPresentation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628800"/>
            <a:ext cx="8348663" cy="949325"/>
          </a:xfrm>
        </p:spPr>
        <p:txBody>
          <a:bodyPr/>
          <a:lstStyle>
            <a:lvl1pPr>
              <a:lnSpc>
                <a:spcPts val="36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TITEL PÅ PRÆSENTATION</a:t>
            </a:r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2924944"/>
            <a:ext cx="8353425" cy="334962"/>
          </a:xfrm>
        </p:spPr>
        <p:txBody>
          <a:bodyPr/>
          <a:lstStyle>
            <a:lvl1pPr marL="0" indent="0">
              <a:lnSpc>
                <a:spcPct val="97000"/>
              </a:lnSpc>
              <a:buFont typeface="AU Passata" pitchFamily="34" charset="0"/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da-DK" dirty="0" smtClean="0"/>
              <a:t>UNDERTITEL MED STORE BOGSTAVER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94494"/>
            <a:ext cx="2123728" cy="39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955675"/>
            <a:ext cx="8353426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smtClean="0"/>
              <a:t>TITEL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tilføje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…</a:t>
            </a:r>
            <a:endParaRPr lang="da-DK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redigere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her for at </a:t>
            </a:r>
            <a:r>
              <a:rPr lang="en-US" dirty="0" err="1" smtClean="0"/>
              <a:t>redigere</a:t>
            </a:r>
            <a:endParaRPr lang="en-US" dirty="0" smtClean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mkSekundærtLogo"/>
          <p:cNvSpPr>
            <a:spLocks noChangeArrowheads="1"/>
          </p:cNvSpPr>
          <p:nvPr/>
        </p:nvSpPr>
        <p:spPr bwMode="auto">
          <a:xfrm>
            <a:off x="358775" y="6203950"/>
            <a:ext cx="584200" cy="287338"/>
          </a:xfrm>
          <a:prstGeom prst="rect">
            <a:avLst/>
          </a:prstGeom>
          <a:solidFill>
            <a:schemeClr val="bg1"/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27" name="bmkFldPresentationTitle0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55675"/>
            <a:ext cx="83486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2297113"/>
            <a:ext cx="8348663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4749800" y="358775"/>
            <a:ext cx="262731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2" name="Line 13"/>
          <p:cNvSpPr>
            <a:spLocks noChangeShapeType="1"/>
          </p:cNvSpPr>
          <p:nvPr/>
        </p:nvSpPr>
        <p:spPr bwMode="auto">
          <a:xfrm>
            <a:off x="431800" y="2078850"/>
            <a:ext cx="1403350" cy="0"/>
          </a:xfrm>
          <a:prstGeom prst="line">
            <a:avLst/>
          </a:prstGeom>
          <a:noFill/>
          <a:ln w="1778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1033" name="bmkFld2PresentationTitle"/>
          <p:cNvSpPr txBox="1">
            <a:spLocks noChangeArrowheads="1"/>
          </p:cNvSpPr>
          <p:nvPr/>
        </p:nvSpPr>
        <p:spPr bwMode="auto">
          <a:xfrm>
            <a:off x="4767263" y="554038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smtClean="0">
                <a:solidFill>
                  <a:srgbClr val="0E133E"/>
                </a:solidFill>
              </a:rPr>
              <a:t>BodyRock3000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4" name="bmkADName"/>
          <p:cNvSpPr txBox="1">
            <a:spLocks noChangeArrowheads="1"/>
          </p:cNvSpPr>
          <p:nvPr/>
        </p:nvSpPr>
        <p:spPr bwMode="auto">
          <a:xfrm>
            <a:off x="4767263" y="682625"/>
            <a:ext cx="26098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err="1" smtClean="0">
                <a:solidFill>
                  <a:srgbClr val="0E133E"/>
                </a:solidFill>
              </a:rPr>
              <a:t>Gruppe</a:t>
            </a:r>
            <a:r>
              <a:rPr lang="en-US" sz="900" dirty="0" smtClean="0">
                <a:solidFill>
                  <a:srgbClr val="0E133E"/>
                </a:solidFill>
              </a:rPr>
              <a:t> 9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5" name="bmkADTitle"/>
          <p:cNvSpPr txBox="1">
            <a:spLocks noChangeArrowheads="1"/>
          </p:cNvSpPr>
          <p:nvPr/>
        </p:nvSpPr>
        <p:spPr bwMode="auto">
          <a:xfrm>
            <a:off x="4767263" y="811213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smtClean="0">
                <a:solidFill>
                  <a:srgbClr val="0E133E"/>
                </a:solidFill>
              </a:rPr>
              <a:t>E3PRJ3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6" name="bmkFld2Date"/>
          <p:cNvSpPr txBox="1">
            <a:spLocks noChangeArrowheads="1"/>
          </p:cNvSpPr>
          <p:nvPr/>
        </p:nvSpPr>
        <p:spPr bwMode="auto">
          <a:xfrm>
            <a:off x="7556500" y="554038"/>
            <a:ext cx="122396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6A5EC81-BC82-44A2-8D52-0E93D7D0F58E}" type="datetime4">
              <a:rPr lang="en-GB" sz="900" smtClean="0">
                <a:solidFill>
                  <a:srgbClr val="0E133E"/>
                </a:solidFill>
              </a:rPr>
              <a:t>20 January 2015</a:t>
            </a:fld>
            <a:endParaRPr lang="da-DK" sz="900" dirty="0">
              <a:solidFill>
                <a:srgbClr val="0E133E"/>
              </a:solidFill>
            </a:endParaRPr>
          </a:p>
        </p:txBody>
      </p:sp>
      <p:pic>
        <p:nvPicPr>
          <p:cNvPr id="4" name="Picture 4" descr="http://ase.medarbejdere.au.dk/fileadmin/www.ase.au.dk/Filer/Brevpapir_og_logo/au-ingenioerhoejskolen_da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94494"/>
            <a:ext cx="2197000" cy="41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E133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ts val="21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>
          <a:solidFill>
            <a:srgbClr val="001E42"/>
          </a:solidFill>
          <a:latin typeface="+mn-lt"/>
          <a:ea typeface="+mn-ea"/>
          <a:cs typeface="+mn-cs"/>
        </a:defRPr>
      </a:lvl1pPr>
      <a:lvl2pPr marL="360363" indent="-184150" algn="l" rtl="0" eaLnBrk="1" fontAlgn="base" hangingPunct="1">
        <a:lnSpc>
          <a:spcPct val="101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400">
          <a:solidFill>
            <a:srgbClr val="001E42"/>
          </a:solidFill>
          <a:latin typeface="+mn-lt"/>
        </a:defRPr>
      </a:lvl2pPr>
      <a:lvl3pPr marL="544513" indent="-182563" algn="l" rtl="0" eaLnBrk="1" fontAlgn="base" hangingPunct="1">
        <a:lnSpc>
          <a:spcPct val="97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3pPr>
      <a:lvl4pPr marL="711200" indent="-165100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4pPr>
      <a:lvl5pPr marL="8953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5pPr>
      <a:lvl6pPr marL="13525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5.xml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" Type="http://schemas.openxmlformats.org/officeDocument/2006/relationships/image" Target="../media/image7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2.emf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6.emf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customXml" Target="../ink/ink4.xml"/><Relationship Id="rId24" Type="http://schemas.openxmlformats.org/officeDocument/2006/relationships/image" Target="../media/image18.emf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0.emf"/><Relationship Id="rId10" Type="http://schemas.openxmlformats.org/officeDocument/2006/relationships/image" Target="../media/image11.emf"/><Relationship Id="rId19" Type="http://schemas.openxmlformats.org/officeDocument/2006/relationships/customXml" Target="../ink/ink8.xml"/><Relationship Id="rId4" Type="http://schemas.openxmlformats.org/officeDocument/2006/relationships/image" Target="../media/image8.jpeg"/><Relationship Id="rId9" Type="http://schemas.openxmlformats.org/officeDocument/2006/relationships/customXml" Target="../ink/ink3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customXml" Target="../ink/ink12.xml"/><Relationship Id="rId30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BodyRock3000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E3PRJ3</a:t>
            </a:r>
          </a:p>
          <a:p>
            <a:r>
              <a:rPr lang="da-DK" dirty="0" smtClean="0"/>
              <a:t>Gruppe 9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61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Systempræsentation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Visionen </a:t>
            </a:r>
          </a:p>
          <a:p>
            <a:pPr marL="0" indent="0">
              <a:buNone/>
            </a:pPr>
            <a:endParaRPr lang="da-DK" dirty="0" smtClean="0"/>
          </a:p>
          <a:p>
            <a:pPr>
              <a:lnSpc>
                <a:spcPct val="100000"/>
              </a:lnSpc>
            </a:pPr>
            <a:r>
              <a:rPr lang="da-DK" dirty="0"/>
              <a:t>Præsentation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a-DK" dirty="0"/>
              <a:t>Præsentation med intern lyd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a-DK" dirty="0"/>
              <a:t>GUI præsentation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a-DK" dirty="0"/>
              <a:t>Præsentation med ekstern MIDI-enhed.</a:t>
            </a:r>
          </a:p>
          <a:p>
            <a:endParaRPr lang="da-DK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2</a:t>
            </a:fld>
            <a:endParaRPr lang="da-DK" dirty="0"/>
          </a:p>
        </p:txBody>
      </p:sp>
      <p:pic>
        <p:nvPicPr>
          <p:cNvPr id="6" name="Picture 18" descr="2014-12-15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9" r="7500"/>
          <a:stretch>
            <a:fillRect/>
          </a:stretch>
        </p:blipFill>
        <p:spPr bwMode="auto">
          <a:xfrm>
            <a:off x="5820009" y="1416711"/>
            <a:ext cx="2906073" cy="162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2014-12-15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21" y="3265518"/>
            <a:ext cx="2906073" cy="14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2014-12-15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09" y="5054079"/>
            <a:ext cx="2906073" cy="105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5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Arbejdsområder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093" y="2310081"/>
            <a:ext cx="8016076" cy="3842801"/>
          </a:xfrm>
          <a:prstGeom prst="rect">
            <a:avLst/>
          </a:prstGeom>
        </p:spPr>
      </p:pic>
      <p:sp>
        <p:nvSpPr>
          <p:cNvPr id="4" name="Pladsholder til slide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3</a:t>
            </a:fld>
            <a:endParaRPr lang="da-DK" dirty="0"/>
          </a:p>
        </p:txBody>
      </p:sp>
      <p:pic>
        <p:nvPicPr>
          <p:cNvPr id="2050" name="Picture 2" descr="http://images.clipartpanda.com/document-clipart-9iRRbd7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29" y="4989407"/>
            <a:ext cx="908786" cy="121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/>
          <p:cNvSpPr txBox="1"/>
          <p:nvPr/>
        </p:nvSpPr>
        <p:spPr>
          <a:xfrm>
            <a:off x="216666" y="4576428"/>
            <a:ext cx="167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smtClean="0"/>
              <a:t>Systemarkitektur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716016" y="1971527"/>
            <a:ext cx="167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smtClean="0"/>
              <a:t>SW</a:t>
            </a:r>
            <a:endParaRPr lang="da-DK" sz="1600" dirty="0"/>
          </a:p>
        </p:txBody>
      </p:sp>
      <p:pic>
        <p:nvPicPr>
          <p:cNvPr id="9" name="Picture 2" descr="2014-12-15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18" y="4610349"/>
            <a:ext cx="1730340" cy="62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felt 9"/>
          <p:cNvSpPr txBox="1"/>
          <p:nvPr/>
        </p:nvSpPr>
        <p:spPr>
          <a:xfrm>
            <a:off x="2222285" y="4237874"/>
            <a:ext cx="1404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smtClean="0"/>
              <a:t>HW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73" name="Håndskrift 2072"/>
              <p14:cNvContentPartPr/>
              <p14:nvPr/>
            </p14:nvContentPartPr>
            <p14:xfrm>
              <a:off x="6905640" y="2156640"/>
              <a:ext cx="1136520" cy="119520"/>
            </p14:xfrm>
          </p:contentPart>
        </mc:Choice>
        <mc:Fallback>
          <p:pic>
            <p:nvPicPr>
              <p:cNvPr id="2073" name="Håndskrift 207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97000" y="2143680"/>
                <a:ext cx="11527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22" name="Håndskrift 2121"/>
              <p14:cNvContentPartPr/>
              <p14:nvPr/>
            </p14:nvContentPartPr>
            <p14:xfrm>
              <a:off x="7086400" y="5806640"/>
              <a:ext cx="506160" cy="213480"/>
            </p14:xfrm>
          </p:contentPart>
        </mc:Choice>
        <mc:Fallback>
          <p:pic>
            <p:nvPicPr>
              <p:cNvPr id="2122" name="Håndskrift 212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71280" y="5798360"/>
                <a:ext cx="5252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24" name="Håndskrift 2123"/>
              <p14:cNvContentPartPr/>
              <p14:nvPr/>
            </p14:nvContentPartPr>
            <p14:xfrm>
              <a:off x="2736040" y="2635400"/>
              <a:ext cx="2500920" cy="3339360"/>
            </p14:xfrm>
          </p:contentPart>
        </mc:Choice>
        <mc:Fallback>
          <p:pic>
            <p:nvPicPr>
              <p:cNvPr id="2124" name="Håndskrift 21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6320" y="2627480"/>
                <a:ext cx="2522160" cy="33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25" name="Håndskrift 2124"/>
              <p14:cNvContentPartPr/>
              <p14:nvPr/>
            </p14:nvContentPartPr>
            <p14:xfrm>
              <a:off x="5719080" y="2380560"/>
              <a:ext cx="3139200" cy="1894280"/>
            </p14:xfrm>
          </p:contentPart>
        </mc:Choice>
        <mc:Fallback>
          <p:pic>
            <p:nvPicPr>
              <p:cNvPr id="2125" name="Håndskrift 212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08640" y="2371920"/>
                <a:ext cx="3168000" cy="1921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36" name="Håndskrift 2135"/>
              <p14:cNvContentPartPr/>
              <p14:nvPr/>
            </p14:nvContentPartPr>
            <p14:xfrm>
              <a:off x="3867880" y="3558440"/>
              <a:ext cx="747000" cy="392760"/>
            </p14:xfrm>
          </p:contentPart>
        </mc:Choice>
        <mc:Fallback>
          <p:pic>
            <p:nvPicPr>
              <p:cNvPr id="2136" name="Håndskrift 213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61400" y="3550520"/>
                <a:ext cx="7567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50" name="Håndskrift 2149"/>
              <p14:cNvContentPartPr/>
              <p14:nvPr/>
            </p14:nvContentPartPr>
            <p14:xfrm>
              <a:off x="5766960" y="4304760"/>
              <a:ext cx="2749680" cy="1824800"/>
            </p14:xfrm>
          </p:contentPart>
        </mc:Choice>
        <mc:Fallback>
          <p:pic>
            <p:nvPicPr>
              <p:cNvPr id="2150" name="Håndskrift 214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53280" y="4292520"/>
                <a:ext cx="2781720" cy="1854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63" name="Håndskrift 2162"/>
              <p14:cNvContentPartPr/>
              <p14:nvPr/>
            </p14:nvContentPartPr>
            <p14:xfrm>
              <a:off x="628320" y="2589600"/>
              <a:ext cx="2071080" cy="1102320"/>
            </p14:xfrm>
          </p:contentPart>
        </mc:Choice>
        <mc:Fallback>
          <p:pic>
            <p:nvPicPr>
              <p:cNvPr id="2163" name="Håndskrift 216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8600" y="2584920"/>
                <a:ext cx="209376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75" name="Håndskrift 2174"/>
              <p14:cNvContentPartPr/>
              <p14:nvPr/>
            </p14:nvContentPartPr>
            <p14:xfrm>
              <a:off x="5186720" y="3317000"/>
              <a:ext cx="1745280" cy="2162520"/>
            </p14:xfrm>
          </p:contentPart>
        </mc:Choice>
        <mc:Fallback>
          <p:pic>
            <p:nvPicPr>
              <p:cNvPr id="2175" name="Håndskrift 217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75920" y="3306920"/>
                <a:ext cx="1772640" cy="21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02" name="Håndskrift 2201"/>
              <p14:cNvContentPartPr/>
              <p14:nvPr/>
            </p14:nvContentPartPr>
            <p14:xfrm>
              <a:off x="5808800" y="3969703"/>
              <a:ext cx="881640" cy="331560"/>
            </p14:xfrm>
          </p:contentPart>
        </mc:Choice>
        <mc:Fallback>
          <p:pic>
            <p:nvPicPr>
              <p:cNvPr id="2202" name="Håndskrift 220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99080" y="3966459"/>
                <a:ext cx="906120" cy="343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17" name="Håndskrift 2216"/>
              <p14:cNvContentPartPr/>
              <p14:nvPr/>
            </p14:nvContentPartPr>
            <p14:xfrm>
              <a:off x="7457449" y="3220220"/>
              <a:ext cx="783360" cy="373320"/>
            </p14:xfrm>
          </p:contentPart>
        </mc:Choice>
        <mc:Fallback>
          <p:pic>
            <p:nvPicPr>
              <p:cNvPr id="2217" name="Håndskrift 221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45929" y="3212300"/>
                <a:ext cx="802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18" name="Håndskrift 2217"/>
              <p14:cNvContentPartPr/>
              <p14:nvPr/>
            </p14:nvContentPartPr>
            <p14:xfrm>
              <a:off x="7662544" y="3300500"/>
              <a:ext cx="418680" cy="77760"/>
            </p14:xfrm>
          </p:contentPart>
        </mc:Choice>
        <mc:Fallback>
          <p:pic>
            <p:nvPicPr>
              <p:cNvPr id="2218" name="Håndskrift 221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52104" y="3295100"/>
                <a:ext cx="4395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22" name="Håndskrift 2221"/>
              <p14:cNvContentPartPr/>
              <p14:nvPr/>
            </p14:nvContentPartPr>
            <p14:xfrm>
              <a:off x="1478430" y="3715440"/>
              <a:ext cx="834480" cy="535680"/>
            </p14:xfrm>
          </p:contentPart>
        </mc:Choice>
        <mc:Fallback>
          <p:pic>
            <p:nvPicPr>
              <p:cNvPr id="2222" name="Håndskrift 222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68710" y="3703920"/>
                <a:ext cx="85104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59" name="Håndskrift 2258"/>
              <p14:cNvContentPartPr/>
              <p14:nvPr/>
            </p14:nvContentPartPr>
            <p14:xfrm>
              <a:off x="1223005" y="4922627"/>
              <a:ext cx="550800" cy="133560"/>
            </p14:xfrm>
          </p:contentPart>
        </mc:Choice>
        <mc:Fallback>
          <p:pic>
            <p:nvPicPr>
              <p:cNvPr id="2259" name="Håndskrift 225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13285" y="4913627"/>
                <a:ext cx="570960" cy="1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7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SS_TEMPLATE_2013_DA">
  <a:themeElements>
    <a:clrScheme name="Custom 1">
      <a:dk1>
        <a:srgbClr val="00206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BSS_TEMPLATE_2013_DA</Template>
  <TotalTime>134</TotalTime>
  <Words>26</Words>
  <Application>Microsoft Office PowerPoint</Application>
  <PresentationFormat>Skærmshow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6" baseType="lpstr">
      <vt:lpstr>AU Passata</vt:lpstr>
      <vt:lpstr>Arial</vt:lpstr>
      <vt:lpstr>BSS_TEMPLATE_2013_DA</vt:lpstr>
      <vt:lpstr>BodyRock3000</vt:lpstr>
      <vt:lpstr>Systempræsentation</vt:lpstr>
      <vt:lpstr>Arbejdsområder</vt:lpstr>
    </vt:vector>
  </TitlesOfParts>
  <Company>Business and Social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Lukas Hedegaard</dc:creator>
  <cp:lastModifiedBy>Lukas Hedegaard</cp:lastModifiedBy>
  <cp:revision>17</cp:revision>
  <cp:lastPrinted>2013-08-20T08:37:10Z</cp:lastPrinted>
  <dcterms:created xsi:type="dcterms:W3CDTF">2015-01-19T09:38:46Z</dcterms:created>
  <dcterms:modified xsi:type="dcterms:W3CDTF">2015-01-20T13:13:36Z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By">
    <vt:lpwstr>SkabelonDesign</vt:lpwstr>
  </property>
  <property fmtid="{D5CDD505-2E9C-101B-9397-08002B2CF9AE}" pid="3" name="CurrentUser">
    <vt:lpwstr>Standard Profile</vt:lpwstr>
  </property>
  <property fmtid="{D5CDD505-2E9C-101B-9397-08002B2CF9AE}" pid="4" name="CurrentOffice">
    <vt:lpwstr>1152</vt:lpwstr>
  </property>
</Properties>
</file>