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6638"/>
  <p:embeddedFontLst>
    <p:embeddedFont>
      <p:font typeface="AU Passata" panose="020B0604020202020204" charset="0"/>
      <p:regular r:id="rId7"/>
      <p:bold r:id="rId8"/>
    </p:embeddedFont>
  </p:embeddedFontLst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4258">
          <p15:clr>
            <a:srgbClr val="A4A3A4"/>
          </p15:clr>
        </p15:guide>
        <p15:guide id="4" pos="272">
          <p15:clr>
            <a:srgbClr val="A4A3A4"/>
          </p15:clr>
        </p15:guide>
        <p15:guide id="5" pos="5534">
          <p15:clr>
            <a:srgbClr val="A4A3A4"/>
          </p15:clr>
        </p15:guide>
        <p15:guide id="6" pos="47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3E"/>
    <a:srgbClr val="001E42"/>
    <a:srgbClr val="0E133E"/>
    <a:srgbClr val="00152E"/>
    <a:srgbClr val="003D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3481" autoAdjust="0"/>
  </p:normalViewPr>
  <p:slideViewPr>
    <p:cSldViewPr>
      <p:cViewPr varScale="1">
        <p:scale>
          <a:sx n="83" d="100"/>
          <a:sy n="83" d="100"/>
        </p:scale>
        <p:origin x="893" y="72"/>
      </p:cViewPr>
      <p:guideLst>
        <p:guide orient="horz" pos="232"/>
        <p:guide orient="horz" pos="4116"/>
        <p:guide orient="horz" pos="4258"/>
        <p:guide pos="272"/>
        <p:guide pos="5534"/>
        <p:guide pos="4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3091" y="-8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C5790D-A0D9-43F2-B106-3C77FDEF417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11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CC5E5A3-84F4-45F4-9266-8B1FF0F80A6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solidFill>
          <a:srgbClr val="000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31800" y="2753925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6" name="bmkFldDate"/>
          <p:cNvSpPr txBox="1">
            <a:spLocks noChangeArrowheads="1"/>
          </p:cNvSpPr>
          <p:nvPr/>
        </p:nvSpPr>
        <p:spPr bwMode="auto">
          <a:xfrm>
            <a:off x="7556500" y="476250"/>
            <a:ext cx="1223963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25BBA8E-C4E5-4BC7-8E18-9245F55C5EFE}" type="datetime4">
              <a:rPr lang="en-GB" sz="900" smtClean="0">
                <a:solidFill>
                  <a:schemeClr val="bg1"/>
                </a:solidFill>
              </a:rPr>
              <a:t>19 January 2015</a:t>
            </a:fld>
            <a:endParaRPr lang="da-DK" sz="900" dirty="0">
              <a:solidFill>
                <a:schemeClr val="bg1"/>
              </a:solidFill>
            </a:endParaRPr>
          </a:p>
        </p:txBody>
      </p:sp>
      <p:sp>
        <p:nvSpPr>
          <p:cNvPr id="3074" name="bmkFldPresentation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628800"/>
            <a:ext cx="8348663" cy="949325"/>
          </a:xfrm>
        </p:spPr>
        <p:txBody>
          <a:bodyPr/>
          <a:lstStyle>
            <a:lvl1pPr>
              <a:lnSpc>
                <a:spcPts val="36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TITEL PÅ PRÆSENTATION</a:t>
            </a:r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2924944"/>
            <a:ext cx="8353425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da-DK" dirty="0" smtClean="0"/>
              <a:t>UNDERTITEL MED STORE BOGSTAVER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94494"/>
            <a:ext cx="2123728" cy="39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955675"/>
            <a:ext cx="8353426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smtClean="0"/>
              <a:t>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tilføje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…</a:t>
            </a:r>
            <a:endParaRPr lang="da-DK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redigere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her for at </a:t>
            </a:r>
            <a:r>
              <a:rPr lang="en-US" dirty="0" err="1" smtClean="0"/>
              <a:t>redigere</a:t>
            </a:r>
            <a:endParaRPr lang="en-US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358775" y="6203950"/>
            <a:ext cx="584200" cy="287338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27" name="bmkFldPresentationTitle0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55675"/>
            <a:ext cx="83486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2297113"/>
            <a:ext cx="8348663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4749800" y="358775"/>
            <a:ext cx="262731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2" name="Line 13"/>
          <p:cNvSpPr>
            <a:spLocks noChangeShapeType="1"/>
          </p:cNvSpPr>
          <p:nvPr/>
        </p:nvSpPr>
        <p:spPr bwMode="auto">
          <a:xfrm>
            <a:off x="431800" y="2078850"/>
            <a:ext cx="1403350" cy="0"/>
          </a:xfrm>
          <a:prstGeom prst="line">
            <a:avLst/>
          </a:prstGeom>
          <a:noFill/>
          <a:ln w="1778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1033" name="bmkFld2PresentationTitle"/>
          <p:cNvSpPr txBox="1">
            <a:spLocks noChangeArrowheads="1"/>
          </p:cNvSpPr>
          <p:nvPr/>
        </p:nvSpPr>
        <p:spPr bwMode="auto">
          <a:xfrm>
            <a:off x="4767263" y="554038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BodyRock3000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4" name="bmkADName"/>
          <p:cNvSpPr txBox="1">
            <a:spLocks noChangeArrowheads="1"/>
          </p:cNvSpPr>
          <p:nvPr/>
        </p:nvSpPr>
        <p:spPr bwMode="auto">
          <a:xfrm>
            <a:off x="4767263" y="682625"/>
            <a:ext cx="26098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Gruppe</a:t>
            </a:r>
            <a:r>
              <a:rPr lang="en-US" sz="900" dirty="0" smtClean="0">
                <a:solidFill>
                  <a:srgbClr val="0E133E"/>
                </a:solidFill>
              </a:rPr>
              <a:t> 9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5" name="bmkADTitle"/>
          <p:cNvSpPr txBox="1">
            <a:spLocks noChangeArrowheads="1"/>
          </p:cNvSpPr>
          <p:nvPr/>
        </p:nvSpPr>
        <p:spPr bwMode="auto">
          <a:xfrm>
            <a:off x="4767263" y="811213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E3PRJ3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6" name="bmkFld2Date"/>
          <p:cNvSpPr txBox="1">
            <a:spLocks noChangeArrowheads="1"/>
          </p:cNvSpPr>
          <p:nvPr/>
        </p:nvSpPr>
        <p:spPr bwMode="auto">
          <a:xfrm>
            <a:off x="7556500" y="554038"/>
            <a:ext cx="122396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6A5EC81-BC82-44A2-8D52-0E93D7D0F58E}" type="datetime4">
              <a:rPr lang="en-GB" sz="900" smtClean="0">
                <a:solidFill>
                  <a:srgbClr val="0E133E"/>
                </a:solidFill>
              </a:rPr>
              <a:t>19 January 2015</a:t>
            </a:fld>
            <a:endParaRPr lang="da-DK" sz="900" dirty="0">
              <a:solidFill>
                <a:srgbClr val="0E133E"/>
              </a:solidFill>
            </a:endParaRPr>
          </a:p>
        </p:txBody>
      </p:sp>
      <p:pic>
        <p:nvPicPr>
          <p:cNvPr id="4" name="Picture 4" descr="http://ase.medarbejdere.au.dk/fileadmin/www.ase.au.dk/Filer/Brevpapir_og_logo/au-ingenioerhoejskolen_da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4494"/>
            <a:ext cx="2197000" cy="4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E133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rgbClr val="001E42"/>
          </a:solidFill>
          <a:latin typeface="+mn-lt"/>
          <a:ea typeface="+mn-ea"/>
          <a:cs typeface="+mn-cs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rgbClr val="001E42"/>
          </a:solidFill>
          <a:latin typeface="+mn-lt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BodyRock3000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E3PRJ3</a:t>
            </a:r>
          </a:p>
          <a:p>
            <a:r>
              <a:rPr lang="da-DK" dirty="0" smtClean="0"/>
              <a:t>Gruppe 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61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Systempræsentation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Visionen </a:t>
            </a:r>
          </a:p>
          <a:p>
            <a:r>
              <a:rPr lang="da-DK" dirty="0" smtClean="0"/>
              <a:t>Produktillustration</a:t>
            </a: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Præsentation</a:t>
            </a: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 smtClean="0"/>
              <a:t>Præsentation med intern lyd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/>
              <a:t>GUI præsentation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/>
              <a:t>Præsentation med ekstern MIDI-enhed.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5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Arbejdsområder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47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SS_TEMPLATE_2013_DA">
  <a:themeElements>
    <a:clrScheme name="Custom 1">
      <a:dk1>
        <a:srgbClr val="00206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BSS_TEMPLATE_2013_DA</Template>
  <TotalTime>42</TotalTime>
  <Words>24</Words>
  <Application>Microsoft Office PowerPoint</Application>
  <PresentationFormat>Skærmshow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6" baseType="lpstr">
      <vt:lpstr>AU Passata</vt:lpstr>
      <vt:lpstr>Arial</vt:lpstr>
      <vt:lpstr>BSS_TEMPLATE_2013_DA</vt:lpstr>
      <vt:lpstr>BodyRock3000</vt:lpstr>
      <vt:lpstr>Systempræsentation</vt:lpstr>
      <vt:lpstr>Arbejdsområder</vt:lpstr>
    </vt:vector>
  </TitlesOfParts>
  <Company>Business and Social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Lukas Hedegaard</dc:creator>
  <cp:lastModifiedBy>Lukas Hedegaard</cp:lastModifiedBy>
  <cp:revision>10</cp:revision>
  <cp:lastPrinted>2013-08-20T08:37:10Z</cp:lastPrinted>
  <dcterms:created xsi:type="dcterms:W3CDTF">2015-01-19T09:38:46Z</dcterms:created>
  <dcterms:modified xsi:type="dcterms:W3CDTF">2015-01-19T10:30:41Z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By">
    <vt:lpwstr>SkabelonDesign</vt:lpwstr>
  </property>
  <property fmtid="{D5CDD505-2E9C-101B-9397-08002B2CF9AE}" pid="3" name="CurrentUser">
    <vt:lpwstr>Standard Profile</vt:lpwstr>
  </property>
  <property fmtid="{D5CDD505-2E9C-101B-9397-08002B2CF9AE}" pid="4" name="CurrentOffice">
    <vt:lpwstr>1152</vt:lpwstr>
  </property>
</Properties>
</file>