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797675" cy="9926638"/>
  <p:embeddedFontLst>
    <p:embeddedFont>
      <p:font typeface="AU Passata" panose="020B0604020202020204" charset="0"/>
      <p:regular r:id="rId6"/>
      <p:bold r:id="rId7"/>
    </p:embeddedFont>
  </p:embeddedFontLst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4258">
          <p15:clr>
            <a:srgbClr val="A4A3A4"/>
          </p15:clr>
        </p15:guide>
        <p15:guide id="4" pos="272">
          <p15:clr>
            <a:srgbClr val="A4A3A4"/>
          </p15:clr>
        </p15:guide>
        <p15:guide id="5" pos="5534">
          <p15:clr>
            <a:srgbClr val="A4A3A4"/>
          </p15:clr>
        </p15:guide>
        <p15:guide id="6" pos="47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73E"/>
    <a:srgbClr val="001E42"/>
    <a:srgbClr val="0E133E"/>
    <a:srgbClr val="00152E"/>
    <a:srgbClr val="003D8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3481" autoAdjust="0"/>
  </p:normalViewPr>
  <p:slideViewPr>
    <p:cSldViewPr>
      <p:cViewPr varScale="1">
        <p:scale>
          <a:sx n="83" d="100"/>
          <a:sy n="83" d="100"/>
        </p:scale>
        <p:origin x="941" y="72"/>
      </p:cViewPr>
      <p:guideLst>
        <p:guide orient="horz" pos="232"/>
        <p:guide orient="horz" pos="4116"/>
        <p:guide orient="horz" pos="4258"/>
        <p:guide pos="272"/>
        <p:guide pos="5534"/>
        <p:guide pos="47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1" d="100"/>
          <a:sy n="71" d="100"/>
        </p:scale>
        <p:origin x="-3091" y="-8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handoutMaster" Target="handoutMasters/handoutMaster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7C5790D-A0D9-43F2-B106-3C77FDEF417F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1115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CC5E5A3-84F4-45F4-9266-8B1FF0F80A6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18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bg>
      <p:bgPr>
        <a:solidFill>
          <a:srgbClr val="000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31800" y="2753925"/>
            <a:ext cx="1403350" cy="0"/>
          </a:xfrm>
          <a:prstGeom prst="line">
            <a:avLst/>
          </a:prstGeom>
          <a:noFill/>
          <a:ln w="1778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a-DK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7556500" y="358775"/>
            <a:ext cx="1223963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/>
          </a:p>
        </p:txBody>
      </p:sp>
      <p:sp>
        <p:nvSpPr>
          <p:cNvPr id="6" name="bmkFldDate"/>
          <p:cNvSpPr txBox="1">
            <a:spLocks noChangeArrowheads="1"/>
          </p:cNvSpPr>
          <p:nvPr/>
        </p:nvSpPr>
        <p:spPr bwMode="auto">
          <a:xfrm>
            <a:off x="7556500" y="476250"/>
            <a:ext cx="1223963" cy="22225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fld id="{825BBA8E-C4E5-4BC7-8E18-9245F55C5EFE}" type="datetime4">
              <a:rPr lang="en-GB" sz="900" smtClean="0">
                <a:solidFill>
                  <a:schemeClr val="bg1"/>
                </a:solidFill>
              </a:rPr>
              <a:t>19 January 2015</a:t>
            </a:fld>
            <a:endParaRPr lang="da-DK" sz="900" dirty="0">
              <a:solidFill>
                <a:schemeClr val="bg1"/>
              </a:solidFill>
            </a:endParaRPr>
          </a:p>
        </p:txBody>
      </p:sp>
      <p:sp>
        <p:nvSpPr>
          <p:cNvPr id="3074" name="bmkFldPresentationTitle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31800" y="1628800"/>
            <a:ext cx="8348663" cy="949325"/>
          </a:xfrm>
        </p:spPr>
        <p:txBody>
          <a:bodyPr/>
          <a:lstStyle>
            <a:lvl1pPr>
              <a:lnSpc>
                <a:spcPts val="36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TITEL PÅ PRÆSENTATION</a:t>
            </a:r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2924944"/>
            <a:ext cx="8353425" cy="334962"/>
          </a:xfrm>
        </p:spPr>
        <p:txBody>
          <a:bodyPr/>
          <a:lstStyle>
            <a:lvl1pPr marL="0" indent="0">
              <a:lnSpc>
                <a:spcPct val="97000"/>
              </a:lnSpc>
              <a:buFont typeface="AU Passata" pitchFamily="34" charset="0"/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da-DK" dirty="0" smtClean="0"/>
              <a:t>UNDERTITEL MED STORE BOGSTAVER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94494"/>
            <a:ext cx="2123728" cy="399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955675"/>
            <a:ext cx="8353426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a-DK" dirty="0" smtClean="0"/>
              <a:t>TITEL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for at </a:t>
            </a:r>
            <a:r>
              <a:rPr lang="en-US" dirty="0" err="1" smtClean="0"/>
              <a:t>tilføje</a:t>
            </a:r>
            <a:r>
              <a:rPr lang="en-US" dirty="0" smtClean="0"/>
              <a:t> </a:t>
            </a:r>
            <a:r>
              <a:rPr lang="en-US" dirty="0" err="1" smtClean="0"/>
              <a:t>tekst</a:t>
            </a:r>
            <a:r>
              <a:rPr lang="en-US" dirty="0" smtClean="0"/>
              <a:t>…</a:t>
            </a:r>
            <a:endParaRPr lang="da-DK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360" y="800708"/>
            <a:ext cx="972865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defRPr sz="900" smtClean="0">
                <a:solidFill>
                  <a:srgbClr val="001E42"/>
                </a:solidFill>
              </a:defRPr>
            </a:lvl1pPr>
          </a:lstStyle>
          <a:p>
            <a:pPr>
              <a:defRPr/>
            </a:pPr>
            <a:r>
              <a:rPr lang="da-DK" dirty="0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err="1" smtClean="0"/>
              <a:t>Klik</a:t>
            </a:r>
            <a:r>
              <a:rPr lang="en-US" dirty="0" smtClean="0"/>
              <a:t> for at </a:t>
            </a:r>
            <a:r>
              <a:rPr lang="en-US" dirty="0" err="1" smtClean="0"/>
              <a:t>redigere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her for at </a:t>
            </a:r>
            <a:r>
              <a:rPr lang="en-US" dirty="0" err="1" smtClean="0"/>
              <a:t>redigere</a:t>
            </a:r>
            <a:endParaRPr lang="en-US" dirty="0" smtClean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360" y="800708"/>
            <a:ext cx="972865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defRPr sz="900" smtClean="0">
                <a:solidFill>
                  <a:srgbClr val="001E42"/>
                </a:solidFill>
              </a:defRPr>
            </a:lvl1pPr>
          </a:lstStyle>
          <a:p>
            <a:pPr>
              <a:defRPr/>
            </a:pPr>
            <a:r>
              <a:rPr lang="da-DK" dirty="0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mkSekundærtLogo"/>
          <p:cNvSpPr>
            <a:spLocks noChangeArrowheads="1"/>
          </p:cNvSpPr>
          <p:nvPr/>
        </p:nvSpPr>
        <p:spPr bwMode="auto">
          <a:xfrm>
            <a:off x="358775" y="6203950"/>
            <a:ext cx="584200" cy="287338"/>
          </a:xfrm>
          <a:prstGeom prst="rect">
            <a:avLst/>
          </a:prstGeom>
          <a:solidFill>
            <a:schemeClr val="bg1"/>
          </a:solidFill>
          <a:ln w="1778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/>
          </a:p>
        </p:txBody>
      </p:sp>
      <p:sp>
        <p:nvSpPr>
          <p:cNvPr id="1027" name="bmkFldPresentationTitle0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955675"/>
            <a:ext cx="83486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da-DK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2297113"/>
            <a:ext cx="8348663" cy="386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7556500" y="358775"/>
            <a:ext cx="1223963" cy="71438"/>
          </a:xfrm>
          <a:prstGeom prst="rect">
            <a:avLst/>
          </a:prstGeom>
          <a:solidFill>
            <a:srgbClr val="00073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4749800" y="358775"/>
            <a:ext cx="2627313" cy="71438"/>
          </a:xfrm>
          <a:prstGeom prst="rect">
            <a:avLst/>
          </a:prstGeom>
          <a:solidFill>
            <a:srgbClr val="00073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/>
          </a:p>
        </p:txBody>
      </p:sp>
      <p:sp>
        <p:nvSpPr>
          <p:cNvPr id="1032" name="Line 13"/>
          <p:cNvSpPr>
            <a:spLocks noChangeShapeType="1"/>
          </p:cNvSpPr>
          <p:nvPr/>
        </p:nvSpPr>
        <p:spPr bwMode="auto">
          <a:xfrm>
            <a:off x="431800" y="2078850"/>
            <a:ext cx="1403350" cy="0"/>
          </a:xfrm>
          <a:prstGeom prst="line">
            <a:avLst/>
          </a:prstGeom>
          <a:noFill/>
          <a:ln w="1778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da-DK"/>
          </a:p>
        </p:txBody>
      </p:sp>
      <p:sp>
        <p:nvSpPr>
          <p:cNvPr id="1033" name="bmkFld2PresentationTitle"/>
          <p:cNvSpPr txBox="1">
            <a:spLocks noChangeArrowheads="1"/>
          </p:cNvSpPr>
          <p:nvPr/>
        </p:nvSpPr>
        <p:spPr bwMode="auto">
          <a:xfrm>
            <a:off x="4767263" y="554038"/>
            <a:ext cx="2609850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r>
              <a:rPr lang="en-US" sz="900" dirty="0" smtClean="0">
                <a:solidFill>
                  <a:srgbClr val="0E133E"/>
                </a:solidFill>
              </a:rPr>
              <a:t>BodyRock3000</a:t>
            </a:r>
            <a:endParaRPr lang="en-US" sz="900" dirty="0">
              <a:solidFill>
                <a:srgbClr val="0E133E"/>
              </a:solidFill>
            </a:endParaRPr>
          </a:p>
        </p:txBody>
      </p:sp>
      <p:sp>
        <p:nvSpPr>
          <p:cNvPr id="1034" name="bmkADName"/>
          <p:cNvSpPr txBox="1">
            <a:spLocks noChangeArrowheads="1"/>
          </p:cNvSpPr>
          <p:nvPr/>
        </p:nvSpPr>
        <p:spPr bwMode="auto">
          <a:xfrm>
            <a:off x="4767263" y="682625"/>
            <a:ext cx="2609850" cy="144463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r>
              <a:rPr lang="en-US" sz="900" dirty="0" err="1" smtClean="0">
                <a:solidFill>
                  <a:srgbClr val="0E133E"/>
                </a:solidFill>
              </a:rPr>
              <a:t>Gruppe</a:t>
            </a:r>
            <a:r>
              <a:rPr lang="en-US" sz="900" dirty="0" smtClean="0">
                <a:solidFill>
                  <a:srgbClr val="0E133E"/>
                </a:solidFill>
              </a:rPr>
              <a:t> 9</a:t>
            </a:r>
            <a:endParaRPr lang="en-US" sz="900" dirty="0">
              <a:solidFill>
                <a:srgbClr val="0E133E"/>
              </a:solidFill>
            </a:endParaRPr>
          </a:p>
        </p:txBody>
      </p:sp>
      <p:sp>
        <p:nvSpPr>
          <p:cNvPr id="1035" name="bmkADTitle"/>
          <p:cNvSpPr txBox="1">
            <a:spLocks noChangeArrowheads="1"/>
          </p:cNvSpPr>
          <p:nvPr/>
        </p:nvSpPr>
        <p:spPr bwMode="auto">
          <a:xfrm>
            <a:off x="4767263" y="811213"/>
            <a:ext cx="2609850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r>
              <a:rPr lang="en-US" sz="900" dirty="0" smtClean="0">
                <a:solidFill>
                  <a:srgbClr val="0E133E"/>
                </a:solidFill>
              </a:rPr>
              <a:t>E3PRJ3</a:t>
            </a:r>
            <a:endParaRPr lang="en-US" sz="900" dirty="0">
              <a:solidFill>
                <a:srgbClr val="0E133E"/>
              </a:solidFill>
            </a:endParaRPr>
          </a:p>
        </p:txBody>
      </p:sp>
      <p:sp>
        <p:nvSpPr>
          <p:cNvPr id="1036" name="bmkFld2Date"/>
          <p:cNvSpPr txBox="1">
            <a:spLocks noChangeArrowheads="1"/>
          </p:cNvSpPr>
          <p:nvPr/>
        </p:nvSpPr>
        <p:spPr bwMode="auto">
          <a:xfrm>
            <a:off x="7556500" y="554038"/>
            <a:ext cx="1223963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fld id="{86A5EC81-BC82-44A2-8D52-0E93D7D0F58E}" type="datetime4">
              <a:rPr lang="en-GB" sz="900" smtClean="0">
                <a:solidFill>
                  <a:srgbClr val="0E133E"/>
                </a:solidFill>
              </a:rPr>
              <a:t>19 January 2015</a:t>
            </a:fld>
            <a:endParaRPr lang="da-DK" sz="900" dirty="0">
              <a:solidFill>
                <a:srgbClr val="0E133E"/>
              </a:solidFill>
            </a:endParaRPr>
          </a:p>
        </p:txBody>
      </p:sp>
      <p:pic>
        <p:nvPicPr>
          <p:cNvPr id="4" name="Picture 4" descr="http://ase.medarbejdere.au.dk/fileadmin/www.ase.au.dk/Filer/Brevpapir_og_logo/au-ingenioerhoejskolen_da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94494"/>
            <a:ext cx="2197000" cy="41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E133E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9pPr>
    </p:titleStyle>
    <p:bodyStyle>
      <a:lvl1pPr marL="174625" indent="-174625" algn="l" rtl="0" eaLnBrk="1" fontAlgn="base" hangingPunct="1">
        <a:lnSpc>
          <a:spcPts val="21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>
          <a:solidFill>
            <a:srgbClr val="001E42"/>
          </a:solidFill>
          <a:latin typeface="+mn-lt"/>
          <a:ea typeface="+mn-ea"/>
          <a:cs typeface="+mn-cs"/>
        </a:defRPr>
      </a:lvl1pPr>
      <a:lvl2pPr marL="360363" indent="-184150" algn="l" rtl="0" eaLnBrk="1" fontAlgn="base" hangingPunct="1">
        <a:lnSpc>
          <a:spcPct val="1010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 sz="1400">
          <a:solidFill>
            <a:srgbClr val="001E42"/>
          </a:solidFill>
          <a:latin typeface="+mn-lt"/>
        </a:defRPr>
      </a:lvl2pPr>
      <a:lvl3pPr marL="544513" indent="-182563" algn="l" rtl="0" eaLnBrk="1" fontAlgn="base" hangingPunct="1">
        <a:lnSpc>
          <a:spcPct val="97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rgbClr val="001E42"/>
          </a:solidFill>
          <a:latin typeface="+mn-lt"/>
        </a:defRPr>
      </a:lvl3pPr>
      <a:lvl4pPr marL="711200" indent="-165100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rgbClr val="001E42"/>
          </a:solidFill>
          <a:latin typeface="+mn-lt"/>
        </a:defRPr>
      </a:lvl4pPr>
      <a:lvl5pPr marL="8953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rgbClr val="001E42"/>
          </a:solidFill>
          <a:latin typeface="+mn-lt"/>
        </a:defRPr>
      </a:lvl5pPr>
      <a:lvl6pPr marL="13525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6pPr>
      <a:lvl7pPr marL="18097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7pPr>
      <a:lvl8pPr marL="22669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8pPr>
      <a:lvl9pPr marL="27241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617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000" dirty="0" smtClean="0"/>
              <a:t>Personlig præsentation: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Lukas Hedegaard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b="1" dirty="0" err="1" smtClean="0"/>
              <a:t>Kravspecifiktation</a:t>
            </a:r>
            <a:endParaRPr lang="da-DK" b="1" dirty="0"/>
          </a:p>
          <a:p>
            <a:pPr lvl="0"/>
            <a:r>
              <a:rPr lang="da-DK" b="1" dirty="0" err="1" smtClean="0"/>
              <a:t>Systemarkitetktur</a:t>
            </a:r>
            <a:endParaRPr lang="da-DK" b="1" dirty="0" smtClean="0"/>
          </a:p>
          <a:p>
            <a:pPr lvl="0"/>
            <a:r>
              <a:rPr lang="da-DK" b="1" dirty="0" err="1" smtClean="0"/>
              <a:t>MidiModule</a:t>
            </a:r>
            <a:r>
              <a:rPr lang="da-DK" b="1" dirty="0" smtClean="0"/>
              <a:t> </a:t>
            </a:r>
            <a:r>
              <a:rPr lang="da-DK" b="1" dirty="0"/>
              <a:t>- </a:t>
            </a:r>
            <a:r>
              <a:rPr lang="da-DK" dirty="0"/>
              <a:t>SW</a:t>
            </a:r>
          </a:p>
          <a:p>
            <a:pPr lvl="0"/>
            <a:r>
              <a:rPr lang="da-DK" b="1" dirty="0" err="1" smtClean="0"/>
              <a:t>MappingScheme</a:t>
            </a:r>
            <a:r>
              <a:rPr lang="da-DK" b="1" dirty="0" smtClean="0"/>
              <a:t> </a:t>
            </a:r>
            <a:r>
              <a:rPr lang="da-DK" b="1" dirty="0"/>
              <a:t>- </a:t>
            </a:r>
            <a:r>
              <a:rPr lang="da-DK" dirty="0"/>
              <a:t>SW</a:t>
            </a:r>
          </a:p>
          <a:p>
            <a:r>
              <a:rPr lang="da-DK" b="1" dirty="0"/>
              <a:t>Sensorkonfiguration -</a:t>
            </a:r>
            <a:r>
              <a:rPr lang="da-DK" dirty="0"/>
              <a:t> SW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5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True"/>
</p:tagLst>
</file>

<file path=ppt/theme/theme1.xml><?xml version="1.0" encoding="utf-8"?>
<a:theme xmlns:a="http://schemas.openxmlformats.org/drawingml/2006/main" name="BSS_TEMPLATE_2013_DA">
  <a:themeElements>
    <a:clrScheme name="Custom 1">
      <a:dk1>
        <a:srgbClr val="002060"/>
      </a:dk1>
      <a:lt1>
        <a:srgbClr val="FFFFFF"/>
      </a:lt1>
      <a:dk2>
        <a:srgbClr val="81A0C6"/>
      </a:dk2>
      <a:lt2>
        <a:srgbClr val="03428E"/>
      </a:lt2>
      <a:accent1>
        <a:srgbClr val="FFFFFF"/>
      </a:accent1>
      <a:accent2>
        <a:srgbClr val="808092"/>
      </a:accent2>
      <a:accent3>
        <a:srgbClr val="FFFFFF"/>
      </a:accent3>
      <a:accent4>
        <a:srgbClr val="000000"/>
      </a:accent4>
      <a:accent5>
        <a:srgbClr val="FFFFFF"/>
      </a:accent5>
      <a:accent6>
        <a:srgbClr val="737384"/>
      </a:accent6>
      <a:hlink>
        <a:srgbClr val="03428E"/>
      </a:hlink>
      <a:folHlink>
        <a:srgbClr val="03428E"/>
      </a:folHlink>
    </a:clrScheme>
    <a:fontScheme name="AU2003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</a:objectDefaults>
  <a:extraClrSchemeLst>
    <a:extraClrScheme>
      <a:clrScheme name="AU2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4">
        <a:dk1>
          <a:srgbClr val="000000"/>
        </a:dk1>
        <a:lt1>
          <a:srgbClr val="0066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AAB8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97932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BBE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6">
        <a:dk1>
          <a:srgbClr val="000000"/>
        </a:dk1>
        <a:lt1>
          <a:srgbClr val="FFFFFF"/>
        </a:lt1>
        <a:dk2>
          <a:srgbClr val="000000"/>
        </a:dk2>
        <a:lt2>
          <a:srgbClr val="808092"/>
        </a:lt2>
        <a:accent1>
          <a:srgbClr val="03428E"/>
        </a:accent1>
        <a:accent2>
          <a:srgbClr val="81A0C6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7491B3"/>
        </a:accent6>
        <a:hlink>
          <a:srgbClr val="E6ECF4"/>
        </a:hlink>
        <a:folHlink>
          <a:srgbClr val="E5E5E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BSS_TEMPLATE_2013_DA</Template>
  <TotalTime>13</TotalTime>
  <Words>16</Words>
  <Application>Microsoft Office PowerPoint</Application>
  <PresentationFormat>Skærmshow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5" baseType="lpstr">
      <vt:lpstr>AU Passata</vt:lpstr>
      <vt:lpstr>Arial</vt:lpstr>
      <vt:lpstr>BSS_TEMPLATE_2013_DA</vt:lpstr>
      <vt:lpstr>PowerPoint-præsentation</vt:lpstr>
      <vt:lpstr>Personlig præsentation: Lukas Hedegaard</vt:lpstr>
    </vt:vector>
  </TitlesOfParts>
  <Company>Business and Social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Lukas Hedegaard</dc:creator>
  <cp:lastModifiedBy>Lukas Hedegaard</cp:lastModifiedBy>
  <cp:revision>4</cp:revision>
  <cp:lastPrinted>2013-08-20T08:37:10Z</cp:lastPrinted>
  <dcterms:created xsi:type="dcterms:W3CDTF">2015-01-19T09:38:46Z</dcterms:created>
  <dcterms:modified xsi:type="dcterms:W3CDTF">2015-01-19T10:23:16Z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By">
    <vt:lpwstr>SkabelonDesign</vt:lpwstr>
  </property>
  <property fmtid="{D5CDD505-2E9C-101B-9397-08002B2CF9AE}" pid="3" name="CurrentUser">
    <vt:lpwstr>Standard Profile</vt:lpwstr>
  </property>
  <property fmtid="{D5CDD505-2E9C-101B-9397-08002B2CF9AE}" pid="4" name="CurrentOffice">
    <vt:lpwstr>1152</vt:lpwstr>
  </property>
</Properties>
</file>