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9144000" cy="6858000" type="screen4x3"/>
  <p:notesSz cx="6797675" cy="9926638"/>
  <p:embeddedFontLst>
    <p:embeddedFont>
      <p:font typeface="AU Passata" panose="020B0604020202020204" charset="0"/>
      <p:regular r:id="rId12"/>
      <p:bold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481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 (</a:t>
            </a:r>
            <a:r>
              <a:rPr lang="da-DK" dirty="0" err="1" smtClean="0"/>
              <a:t>Schmitty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Stuff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Mathis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Witt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28 June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SmartFridge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5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I4PRJ4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28 June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SmartFridge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Introduktion</a:t>
            </a:r>
          </a:p>
          <a:p>
            <a:pPr lvl="0"/>
            <a:r>
              <a:rPr lang="da-DK" dirty="0" smtClean="0"/>
              <a:t>Fremvisning</a:t>
            </a:r>
          </a:p>
          <a:p>
            <a:pPr lvl="0"/>
            <a:r>
              <a:rPr lang="da-DK" dirty="0" smtClean="0"/>
              <a:t>Projektstyring</a:t>
            </a:r>
          </a:p>
          <a:p>
            <a:pPr lvl="0"/>
            <a:r>
              <a:rPr lang="da-DK" dirty="0" smtClean="0"/>
              <a:t>Design</a:t>
            </a:r>
          </a:p>
          <a:p>
            <a:pPr lvl="0"/>
            <a:r>
              <a:rPr lang="da-DK" dirty="0" smtClean="0"/>
              <a:t>Implementering</a:t>
            </a:r>
          </a:p>
          <a:p>
            <a:pPr lvl="0"/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</a:t>
            </a:r>
          </a:p>
          <a:p>
            <a:endParaRPr lang="da-DK" dirty="0" smtClean="0"/>
          </a:p>
          <a:p>
            <a:r>
              <a:rPr lang="da-DK" smtClean="0"/>
              <a:t>Vision</a:t>
            </a:r>
          </a:p>
          <a:p>
            <a:endParaRPr lang="da-DK" dirty="0"/>
          </a:p>
          <a:p>
            <a:r>
              <a:rPr lang="da-DK" dirty="0" smtClean="0"/>
              <a:t>Produkt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8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Fremvisning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WPF</a:t>
            </a:r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 smtClean="0"/>
          </a:p>
          <a:p>
            <a:r>
              <a:rPr lang="da-DK" dirty="0" err="1" smtClean="0"/>
              <a:t>Web-applikation</a:t>
            </a:r>
            <a:endParaRPr lang="da-DK" dirty="0" smtClean="0"/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6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Fridge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err="1" smtClean="0"/>
              <a:t>Layered</a:t>
            </a:r>
            <a:endParaRPr lang="da-DK" dirty="0" smtClean="0"/>
          </a:p>
          <a:p>
            <a:pPr lvl="2"/>
            <a:r>
              <a:rPr lang="da-DK" dirty="0" smtClean="0"/>
              <a:t>Application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Business </a:t>
            </a:r>
            <a:r>
              <a:rPr lang="da-DK" dirty="0" err="1" smtClean="0"/>
              <a:t>Logic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Data Access </a:t>
            </a:r>
            <a:r>
              <a:rPr lang="da-DK" dirty="0" err="1" smtClean="0"/>
              <a:t>Layer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Web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smtClean="0"/>
              <a:t>ASP.NET MVC</a:t>
            </a:r>
          </a:p>
          <a:p>
            <a:pPr lvl="2"/>
            <a:r>
              <a:rPr lang="da-DK" dirty="0" smtClean="0"/>
              <a:t>Genbrug af DAL</a:t>
            </a:r>
          </a:p>
          <a:p>
            <a:pPr lvl="2"/>
            <a:r>
              <a:rPr lang="da-DK" dirty="0" smtClean="0"/>
              <a:t>Ikke helt efter bogen</a:t>
            </a:r>
          </a:p>
          <a:p>
            <a:endParaRPr lang="da-DK" dirty="0"/>
          </a:p>
          <a:p>
            <a:r>
              <a:rPr lang="da-DK" dirty="0" smtClean="0"/>
              <a:t>Databehandling</a:t>
            </a:r>
          </a:p>
          <a:p>
            <a:pPr lvl="1"/>
            <a:r>
              <a:rPr lang="da-DK" dirty="0" err="1" smtClean="0"/>
              <a:t>GoF</a:t>
            </a:r>
            <a:r>
              <a:rPr lang="da-DK" dirty="0" smtClean="0"/>
              <a:t> Repository Pattern</a:t>
            </a:r>
          </a:p>
          <a:p>
            <a:pPr lvl="1"/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Façade</a:t>
            </a:r>
            <a:r>
              <a:rPr lang="da-DK" dirty="0"/>
              <a:t> </a:t>
            </a:r>
            <a:r>
              <a:rPr lang="da-DK" dirty="0" smtClean="0"/>
              <a:t>Pattern</a:t>
            </a:r>
          </a:p>
          <a:p>
            <a:pPr lvl="2"/>
            <a:r>
              <a:rPr lang="da-DK" dirty="0" smtClean="0"/>
              <a:t>Kun på web </a:t>
            </a:r>
            <a:r>
              <a:rPr lang="da-DK" dirty="0" err="1" smtClean="0"/>
              <a:t>app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37063" y="189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955392" y="2060848"/>
          <a:ext cx="43434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4347093" imgH="3669238" progId="Visio.Drawing.15">
                  <p:embed/>
                </p:oleObj>
              </mc:Choice>
              <mc:Fallback>
                <p:oleObj name="Visio" r:id="rId5" imgW="4347093" imgH="36692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869"/>
                      <a:stretch>
                        <a:fillRect/>
                      </a:stretch>
                    </p:blipFill>
                    <p:spPr bwMode="auto">
                      <a:xfrm>
                        <a:off x="3955392" y="2060848"/>
                        <a:ext cx="4343400" cy="345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1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Anvendte teknologier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89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89" y="4684146"/>
            <a:ext cx="3370936" cy="189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2276873"/>
            <a:ext cx="2916064" cy="2808312"/>
          </a:xfrm>
        </p:spPr>
        <p:txBody>
          <a:bodyPr/>
          <a:lstStyle/>
          <a:p>
            <a:r>
              <a:rPr lang="da-DK" u="sng" dirty="0" err="1" smtClean="0"/>
              <a:t>Acceptest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err="1" smtClean="0"/>
              <a:t>Mo</a:t>
            </a:r>
            <a:r>
              <a:rPr lang="da-DK" b="1" u="sng" dirty="0" err="1" smtClean="0"/>
              <a:t>S</a:t>
            </a:r>
            <a:r>
              <a:rPr lang="da-DK" u="sng" dirty="0" err="1" smtClean="0"/>
              <a:t>CoW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smtClean="0"/>
              <a:t>Produktet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WPF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Web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2416" y="2276872"/>
            <a:ext cx="2916064" cy="28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baseline="0">
                <a:solidFill>
                  <a:srgbClr val="001E42"/>
                </a:solidFill>
                <a:latin typeface="+mn-lt"/>
                <a:ea typeface="+mn-ea"/>
                <a:cs typeface="+mn-cs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rgbClr val="001E42"/>
                </a:solidFill>
                <a:latin typeface="+mn-lt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1800" u="sng" kern="0" dirty="0" smtClean="0"/>
              <a:t>Fremtidig udvikling</a:t>
            </a:r>
          </a:p>
          <a:p>
            <a:pPr lvl="1"/>
            <a:r>
              <a:rPr lang="da-DK" kern="0" dirty="0" smtClean="0"/>
              <a:t>WPF</a:t>
            </a:r>
          </a:p>
          <a:p>
            <a:pPr lvl="2"/>
            <a:r>
              <a:rPr lang="da-DK" kern="0" dirty="0" smtClean="0"/>
              <a:t>User </a:t>
            </a:r>
            <a:r>
              <a:rPr lang="da-DK" kern="0" dirty="0" err="1" smtClean="0"/>
              <a:t>controls</a:t>
            </a:r>
            <a:endParaRPr lang="da-DK" kern="0" dirty="0" smtClean="0"/>
          </a:p>
          <a:p>
            <a:pPr lvl="1"/>
            <a:r>
              <a:rPr lang="da-DK" kern="0" dirty="0" smtClean="0"/>
              <a:t>Web</a:t>
            </a:r>
          </a:p>
          <a:p>
            <a:pPr lvl="2"/>
            <a:r>
              <a:rPr lang="da-DK" kern="0" dirty="0" smtClean="0"/>
              <a:t>MVC</a:t>
            </a:r>
          </a:p>
          <a:p>
            <a:pPr lvl="2"/>
            <a:endParaRPr lang="da-DK" kern="0" dirty="0" smtClean="0"/>
          </a:p>
          <a:p>
            <a:r>
              <a:rPr lang="da-DK" sz="1800" u="sng" kern="0" dirty="0" smtClean="0"/>
              <a:t>Projektstyringen</a:t>
            </a:r>
          </a:p>
          <a:p>
            <a:pPr lvl="1"/>
            <a:r>
              <a:rPr lang="da-DK" kern="0" dirty="0" smtClean="0"/>
              <a:t>Arbejdsfordeling</a:t>
            </a:r>
          </a:p>
          <a:p>
            <a:pPr lvl="1"/>
            <a:r>
              <a:rPr lang="da-DK" kern="0" dirty="0" smtClean="0"/>
              <a:t>Agil</a:t>
            </a:r>
          </a:p>
          <a:p>
            <a:pPr lvl="1"/>
            <a:r>
              <a:rPr lang="da-DK" kern="0" dirty="0" smtClean="0"/>
              <a:t>Git &amp; </a:t>
            </a:r>
            <a:r>
              <a:rPr lang="da-DK" kern="0" dirty="0" err="1" smtClean="0"/>
              <a:t>Jenkins</a:t>
            </a:r>
            <a:endParaRPr lang="da-DK" kern="0" dirty="0" smtClean="0"/>
          </a:p>
          <a:p>
            <a:endParaRPr lang="da-DK" sz="1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5725361"/>
            <a:ext cx="4776247" cy="8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48</TotalTime>
  <Words>110</Words>
  <Application>Microsoft Office PowerPoint</Application>
  <PresentationFormat>On-screen Show (4:3)</PresentationFormat>
  <Paragraphs>83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AU Passata</vt:lpstr>
      <vt:lpstr>Arial</vt:lpstr>
      <vt:lpstr>BSS_TEMPLATE_2013_DA</vt:lpstr>
      <vt:lpstr>Visio</vt:lpstr>
      <vt:lpstr>SmartFridge</vt:lpstr>
      <vt:lpstr>Agenda</vt:lpstr>
      <vt:lpstr>Introduktion</vt:lpstr>
      <vt:lpstr>Fremvisning</vt:lpstr>
      <vt:lpstr>Projektstyring</vt:lpstr>
      <vt:lpstr>Design</vt:lpstr>
      <vt:lpstr>Implementering</vt:lpstr>
      <vt:lpstr>Konklusion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Mat S</cp:lastModifiedBy>
  <cp:revision>11</cp:revision>
  <cp:lastPrinted>2013-08-20T08:37:10Z</cp:lastPrinted>
  <dcterms:created xsi:type="dcterms:W3CDTF">2015-01-19T09:38:46Z</dcterms:created>
  <dcterms:modified xsi:type="dcterms:W3CDTF">2015-06-28T15:47:49Z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