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5C87C-5EA1-46B5-B617-369CBA0A5851}" type="datetimeFigureOut">
              <a:rPr lang="da-DK" smtClean="0"/>
              <a:t>28-06-2015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B1F5C-0E26-4692-8F88-BAD66C0AEEE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12004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5C87C-5EA1-46B5-B617-369CBA0A5851}" type="datetimeFigureOut">
              <a:rPr lang="da-DK" smtClean="0"/>
              <a:t>28-06-2015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B1F5C-0E26-4692-8F88-BAD66C0AEEE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12684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5C87C-5EA1-46B5-B617-369CBA0A5851}" type="datetimeFigureOut">
              <a:rPr lang="da-DK" smtClean="0"/>
              <a:t>28-06-2015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B1F5C-0E26-4692-8F88-BAD66C0AEEE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48483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5C87C-5EA1-46B5-B617-369CBA0A5851}" type="datetimeFigureOut">
              <a:rPr lang="da-DK" smtClean="0"/>
              <a:t>28-06-2015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B1F5C-0E26-4692-8F88-BAD66C0AEEE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12378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5C87C-5EA1-46B5-B617-369CBA0A5851}" type="datetimeFigureOut">
              <a:rPr lang="da-DK" smtClean="0"/>
              <a:t>28-06-2015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B1F5C-0E26-4692-8F88-BAD66C0AEEE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01412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5C87C-5EA1-46B5-B617-369CBA0A5851}" type="datetimeFigureOut">
              <a:rPr lang="da-DK" smtClean="0"/>
              <a:t>28-06-2015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B1F5C-0E26-4692-8F88-BAD66C0AEEE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12439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5C87C-5EA1-46B5-B617-369CBA0A5851}" type="datetimeFigureOut">
              <a:rPr lang="da-DK" smtClean="0"/>
              <a:t>28-06-2015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B1F5C-0E26-4692-8F88-BAD66C0AEEE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54242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5C87C-5EA1-46B5-B617-369CBA0A5851}" type="datetimeFigureOut">
              <a:rPr lang="da-DK" smtClean="0"/>
              <a:t>28-06-2015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B1F5C-0E26-4692-8F88-BAD66C0AEEE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87887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5C87C-5EA1-46B5-B617-369CBA0A5851}" type="datetimeFigureOut">
              <a:rPr lang="da-DK" smtClean="0"/>
              <a:t>28-06-2015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B1F5C-0E26-4692-8F88-BAD66C0AEEE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53411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5C87C-5EA1-46B5-B617-369CBA0A5851}" type="datetimeFigureOut">
              <a:rPr lang="da-DK" smtClean="0"/>
              <a:t>28-06-2015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B1F5C-0E26-4692-8F88-BAD66C0AEEE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06998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5C87C-5EA1-46B5-B617-369CBA0A5851}" type="datetimeFigureOut">
              <a:rPr lang="da-DK" smtClean="0"/>
              <a:t>28-06-2015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B1F5C-0E26-4692-8F88-BAD66C0AEEE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72725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E5C87C-5EA1-46B5-B617-369CBA0A5851}" type="datetimeFigureOut">
              <a:rPr lang="da-DK" smtClean="0"/>
              <a:t>28-06-2015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0B1F5C-0E26-4692-8F88-BAD66C0AEEE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20983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56053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Implementering (Lav det pænt hvis kan)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a-DK" dirty="0" err="1" smtClean="0"/>
              <a:t>FridgeApp</a:t>
            </a:r>
            <a:endParaRPr lang="da-DK" dirty="0" smtClean="0"/>
          </a:p>
          <a:p>
            <a:pPr lvl="1"/>
            <a:r>
              <a:rPr lang="da-DK" dirty="0" smtClean="0"/>
              <a:t>WPF</a:t>
            </a:r>
          </a:p>
          <a:p>
            <a:pPr lvl="1"/>
            <a:r>
              <a:rPr lang="da-DK" dirty="0" smtClean="0"/>
              <a:t>ADO.NET</a:t>
            </a:r>
          </a:p>
          <a:p>
            <a:pPr lvl="1"/>
            <a:r>
              <a:rPr lang="da-DK" dirty="0" err="1" smtClean="0"/>
              <a:t>Sync</a:t>
            </a:r>
            <a:r>
              <a:rPr lang="da-DK" dirty="0" smtClean="0"/>
              <a:t> Framework</a:t>
            </a:r>
          </a:p>
          <a:p>
            <a:pPr lvl="1"/>
            <a:r>
              <a:rPr lang="da-DK" dirty="0" err="1" smtClean="0"/>
              <a:t>NUnit</a:t>
            </a:r>
            <a:endParaRPr lang="da-DK" dirty="0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a-DK" dirty="0" smtClean="0"/>
              <a:t>Web</a:t>
            </a:r>
          </a:p>
          <a:p>
            <a:pPr lvl="1"/>
            <a:r>
              <a:rPr lang="da-DK" dirty="0" smtClean="0"/>
              <a:t>ASP.NET MVC</a:t>
            </a:r>
          </a:p>
          <a:p>
            <a:pPr lvl="1"/>
            <a:r>
              <a:rPr lang="da-DK" dirty="0" err="1" smtClean="0"/>
              <a:t>Entity</a:t>
            </a:r>
            <a:r>
              <a:rPr lang="da-DK" dirty="0" smtClean="0"/>
              <a:t> Framework</a:t>
            </a:r>
          </a:p>
          <a:p>
            <a:pPr lvl="1"/>
            <a:r>
              <a:rPr lang="da-DK" dirty="0" err="1" smtClean="0"/>
              <a:t>NUnit</a:t>
            </a:r>
            <a:endParaRPr lang="da-DK" dirty="0"/>
          </a:p>
        </p:txBody>
      </p:sp>
      <p:pic>
        <p:nvPicPr>
          <p:cNvPr id="1026" name="Picture 2" descr="http://s289641721.websitehome.co.uk/wp-content/uploads/2013/01/Microsoft.NETupdat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6276" y="4001294"/>
            <a:ext cx="2277524" cy="2173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5881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20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Office-tema</vt:lpstr>
      <vt:lpstr>PowerPoint-præsentation</vt:lpstr>
      <vt:lpstr>Implementering (Lav det pænt hvis kan)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Mathis Møller</dc:creator>
  <cp:lastModifiedBy>Mathis Møller</cp:lastModifiedBy>
  <cp:revision>2</cp:revision>
  <dcterms:created xsi:type="dcterms:W3CDTF">2015-06-28T13:37:55Z</dcterms:created>
  <dcterms:modified xsi:type="dcterms:W3CDTF">2015-06-28T13:53:59Z</dcterms:modified>
</cp:coreProperties>
</file>