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6797675" cy="9926638"/>
  <p:embeddedFontLst>
    <p:embeddedFont>
      <p:font typeface="AU Passata" panose="020B0604020202020204" charset="0"/>
      <p:regular r:id="rId6"/>
      <p:bold r:id="rId7"/>
    </p:embeddedFont>
  </p:embeddedFontLst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481" autoAdjust="0"/>
  </p:normalViewPr>
  <p:slideViewPr>
    <p:cSldViewPr>
      <p:cViewPr varScale="1">
        <p:scale>
          <a:sx n="114" d="100"/>
          <a:sy n="114" d="100"/>
        </p:scale>
        <p:origin x="1194" y="96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handoutMaster" Target="handoutMasters/handoutMaster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28 June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BodyRock3000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9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E3PRJ3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28 June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2276873"/>
            <a:ext cx="291606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baseline="0">
                <a:solidFill>
                  <a:srgbClr val="001E42"/>
                </a:solidFill>
                <a:latin typeface="+mn-lt"/>
                <a:ea typeface="+mn-ea"/>
                <a:cs typeface="+mn-cs"/>
              </a:defRPr>
            </a:lvl1pPr>
            <a:lvl2pPr marL="360363" indent="-184150" algn="l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400">
                <a:solidFill>
                  <a:srgbClr val="001E42"/>
                </a:solidFill>
                <a:latin typeface="+mn-lt"/>
              </a:defRPr>
            </a:lvl2pPr>
            <a:lvl3pPr marL="544513" indent="-182563" algn="l" rtl="0" eaLnBrk="1" fontAlgn="base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3pPr>
            <a:lvl4pPr marL="7112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4pPr>
            <a:lvl5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5pPr>
            <a:lvl6pPr marL="13525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1800" b="1" u="sng" kern="0" dirty="0" err="1" smtClean="0"/>
              <a:t>FridgeApp</a:t>
            </a:r>
            <a:r>
              <a:rPr lang="da-DK" sz="1800" kern="0" dirty="0" smtClean="0"/>
              <a:t>	</a:t>
            </a:r>
          </a:p>
          <a:p>
            <a:pPr lvl="1"/>
            <a:r>
              <a:rPr lang="da-DK" kern="0" dirty="0" smtClean="0"/>
              <a:t>WPF</a:t>
            </a:r>
          </a:p>
          <a:p>
            <a:pPr lvl="1"/>
            <a:r>
              <a:rPr lang="da-DK" kern="0" dirty="0" smtClean="0"/>
              <a:t>ADO.NET</a:t>
            </a:r>
          </a:p>
          <a:p>
            <a:pPr lvl="1"/>
            <a:r>
              <a:rPr lang="da-DK" kern="0" dirty="0" err="1" smtClean="0"/>
              <a:t>Sync</a:t>
            </a:r>
            <a:r>
              <a:rPr lang="da-DK" kern="0" dirty="0" smtClean="0"/>
              <a:t> Framework</a:t>
            </a:r>
          </a:p>
          <a:p>
            <a:pPr lvl="1"/>
            <a:r>
              <a:rPr lang="da-DK" kern="0" smtClean="0"/>
              <a:t>NUnit</a:t>
            </a:r>
            <a:endParaRPr lang="da-DK" kern="0" dirty="0" smtClean="0"/>
          </a:p>
          <a:p>
            <a:pPr lvl="1"/>
            <a:endParaRPr lang="da-DK" kern="0" dirty="0"/>
          </a:p>
          <a:p>
            <a:r>
              <a:rPr lang="da-DK" sz="1800" b="1" u="sng" kern="0" dirty="0"/>
              <a:t>Web</a:t>
            </a:r>
          </a:p>
          <a:p>
            <a:pPr lvl="1"/>
            <a:r>
              <a:rPr lang="da-DK" kern="0" dirty="0"/>
              <a:t>ASP.NET MVC</a:t>
            </a:r>
          </a:p>
          <a:p>
            <a:pPr lvl="1"/>
            <a:r>
              <a:rPr lang="da-DK" kern="0" dirty="0" err="1"/>
              <a:t>Entity</a:t>
            </a:r>
            <a:r>
              <a:rPr lang="da-DK" kern="0" dirty="0"/>
              <a:t> Framework</a:t>
            </a:r>
          </a:p>
          <a:p>
            <a:pPr lvl="1"/>
            <a:r>
              <a:rPr lang="da-DK" kern="0" dirty="0" err="1"/>
              <a:t>NUnit</a:t>
            </a:r>
            <a:endParaRPr lang="da-DK" kern="0" dirty="0"/>
          </a:p>
          <a:p>
            <a:pPr lvl="1"/>
            <a:endParaRPr lang="da-DK" kern="0" dirty="0" smtClean="0"/>
          </a:p>
        </p:txBody>
      </p:sp>
      <p:pic>
        <p:nvPicPr>
          <p:cNvPr id="10" name="Picture 2" descr="http://s289641721.websitehome.co.uk/wp-content/uploads/2013/01/Microsoft.NET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94" y="2852936"/>
            <a:ext cx="3107566" cy="296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02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57</TotalTime>
  <Words>4</Words>
  <Application>Microsoft Office PowerPoint</Application>
  <PresentationFormat>Skærmshow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5" baseType="lpstr">
      <vt:lpstr>AU Passata</vt:lpstr>
      <vt:lpstr>Arial</vt:lpstr>
      <vt:lpstr>BSS_TEMPLATE_2013_DA</vt:lpstr>
      <vt:lpstr>PowerPoint-præsentation</vt:lpstr>
      <vt:lpstr>Implementering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Mathis Møller</cp:lastModifiedBy>
  <cp:revision>6</cp:revision>
  <cp:lastPrinted>2013-08-20T08:37:10Z</cp:lastPrinted>
  <dcterms:created xsi:type="dcterms:W3CDTF">2015-01-19T09:38:46Z</dcterms:created>
  <dcterms:modified xsi:type="dcterms:W3CDTF">2015-06-28T14:55:07Z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