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15B0C-969C-4C2A-AB10-1F29644F5A2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D888D9-05FF-4857-9752-63118292946A}">
      <dgm:prSet phldrT="[Text]"/>
      <dgm:spPr/>
      <dgm:t>
        <a:bodyPr/>
        <a:lstStyle/>
        <a:p>
          <a:r>
            <a:rPr lang="en-US" dirty="0"/>
            <a:t>Machine Learning Models</a:t>
          </a:r>
        </a:p>
      </dgm:t>
    </dgm:pt>
    <dgm:pt modelId="{45591416-63CA-4DBB-8C1F-4214F25BB453}" type="parTrans" cxnId="{0F882DF2-7AA6-4481-9FC0-1625426701CB}">
      <dgm:prSet/>
      <dgm:spPr/>
      <dgm:t>
        <a:bodyPr/>
        <a:lstStyle/>
        <a:p>
          <a:endParaRPr lang="en-US"/>
        </a:p>
      </dgm:t>
    </dgm:pt>
    <dgm:pt modelId="{3DF7423B-3734-4F26-A6F5-B803C3E650A5}" type="sibTrans" cxnId="{0F882DF2-7AA6-4481-9FC0-1625426701CB}">
      <dgm:prSet/>
      <dgm:spPr/>
      <dgm:t>
        <a:bodyPr/>
        <a:lstStyle/>
        <a:p>
          <a:endParaRPr lang="en-US"/>
        </a:p>
      </dgm:t>
    </dgm:pt>
    <dgm:pt modelId="{79141CE1-1A4B-4D98-9185-7026371F406E}">
      <dgm:prSet phldrT="[Text]"/>
      <dgm:spPr/>
      <dgm:t>
        <a:bodyPr/>
        <a:lstStyle/>
        <a:p>
          <a:r>
            <a:rPr lang="en-US" dirty="0"/>
            <a:t>Supervised </a:t>
          </a:r>
        </a:p>
      </dgm:t>
    </dgm:pt>
    <dgm:pt modelId="{A85FE915-3CCF-4B71-8FB4-6B9957666F09}" type="parTrans" cxnId="{643DA224-0CD0-44D0-80C2-16BDC83C2B67}">
      <dgm:prSet/>
      <dgm:spPr/>
      <dgm:t>
        <a:bodyPr/>
        <a:lstStyle/>
        <a:p>
          <a:endParaRPr lang="en-US"/>
        </a:p>
      </dgm:t>
    </dgm:pt>
    <dgm:pt modelId="{91F342F8-B28B-4CFF-B209-85D6C0C2AAC9}" type="sibTrans" cxnId="{643DA224-0CD0-44D0-80C2-16BDC83C2B67}">
      <dgm:prSet/>
      <dgm:spPr/>
      <dgm:t>
        <a:bodyPr/>
        <a:lstStyle/>
        <a:p>
          <a:endParaRPr lang="en-US"/>
        </a:p>
      </dgm:t>
    </dgm:pt>
    <dgm:pt modelId="{6551846B-1CE7-49E4-8EBB-85B2C1D495C6}">
      <dgm:prSet phldrT="[Text]"/>
      <dgm:spPr/>
      <dgm:t>
        <a:bodyPr/>
        <a:lstStyle/>
        <a:p>
          <a:r>
            <a:rPr lang="en-US" dirty="0"/>
            <a:t>Unsupervised</a:t>
          </a:r>
        </a:p>
      </dgm:t>
    </dgm:pt>
    <dgm:pt modelId="{B0BE165C-30F7-488B-BB4A-68ED681095F3}" type="parTrans" cxnId="{B85FB29A-10B7-4302-9A64-149A63C3F6C6}">
      <dgm:prSet/>
      <dgm:spPr/>
      <dgm:t>
        <a:bodyPr/>
        <a:lstStyle/>
        <a:p>
          <a:endParaRPr lang="en-US"/>
        </a:p>
      </dgm:t>
    </dgm:pt>
    <dgm:pt modelId="{320EDCB3-BA4F-4997-8584-F4FACAB81B43}" type="sibTrans" cxnId="{B85FB29A-10B7-4302-9A64-149A63C3F6C6}">
      <dgm:prSet/>
      <dgm:spPr/>
      <dgm:t>
        <a:bodyPr/>
        <a:lstStyle/>
        <a:p>
          <a:endParaRPr lang="en-US"/>
        </a:p>
      </dgm:t>
    </dgm:pt>
    <dgm:pt modelId="{2D16CA2D-BCE5-480C-8E20-765CB5C08E19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E6F59C3D-7870-4909-B5AF-D556661D1688}" type="parTrans" cxnId="{D1B67E89-899A-4B9E-92FD-D942F705F1D1}">
      <dgm:prSet/>
      <dgm:spPr/>
      <dgm:t>
        <a:bodyPr/>
        <a:lstStyle/>
        <a:p>
          <a:endParaRPr lang="en-US"/>
        </a:p>
      </dgm:t>
    </dgm:pt>
    <dgm:pt modelId="{BFADCCE3-A081-4AA3-9373-9B748F33E853}" type="sibTrans" cxnId="{D1B67E89-899A-4B9E-92FD-D942F705F1D1}">
      <dgm:prSet/>
      <dgm:spPr/>
      <dgm:t>
        <a:bodyPr/>
        <a:lstStyle/>
        <a:p>
          <a:endParaRPr lang="en-US"/>
        </a:p>
      </dgm:t>
    </dgm:pt>
    <dgm:pt modelId="{26043A83-4042-4B06-B4B3-8B8E77E8067D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6922D3A9-5E99-4EA5-A3AD-731FE702BCF6}" type="parTrans" cxnId="{AD919A0E-B5B5-4C0D-80D2-0166FFE9F0C9}">
      <dgm:prSet/>
      <dgm:spPr/>
      <dgm:t>
        <a:bodyPr/>
        <a:lstStyle/>
        <a:p>
          <a:endParaRPr lang="en-US"/>
        </a:p>
      </dgm:t>
    </dgm:pt>
    <dgm:pt modelId="{AC6BEA75-3B0E-4DD5-9699-DA5A5AA9F516}" type="sibTrans" cxnId="{AD919A0E-B5B5-4C0D-80D2-0166FFE9F0C9}">
      <dgm:prSet/>
      <dgm:spPr/>
      <dgm:t>
        <a:bodyPr/>
        <a:lstStyle/>
        <a:p>
          <a:endParaRPr lang="en-US"/>
        </a:p>
      </dgm:t>
    </dgm:pt>
    <dgm:pt modelId="{C7D12ED8-DBDF-449B-987C-8FB432403154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B503D5FF-A13F-4B66-B763-5E8E8393613F}" type="parTrans" cxnId="{5128294F-6AF4-42E5-A596-5DC075BA9C3E}">
      <dgm:prSet/>
      <dgm:spPr/>
      <dgm:t>
        <a:bodyPr/>
        <a:lstStyle/>
        <a:p>
          <a:endParaRPr lang="en-US"/>
        </a:p>
      </dgm:t>
    </dgm:pt>
    <dgm:pt modelId="{A5639C71-5F58-4ED3-9A31-47559A49C2AD}" type="sibTrans" cxnId="{5128294F-6AF4-42E5-A596-5DC075BA9C3E}">
      <dgm:prSet/>
      <dgm:spPr/>
      <dgm:t>
        <a:bodyPr/>
        <a:lstStyle/>
        <a:p>
          <a:endParaRPr lang="en-US"/>
        </a:p>
      </dgm:t>
    </dgm:pt>
    <dgm:pt modelId="{D045EE89-8D08-4061-B738-826718820ACD}">
      <dgm:prSet/>
      <dgm:spPr/>
      <dgm:t>
        <a:bodyPr/>
        <a:lstStyle/>
        <a:p>
          <a:r>
            <a:rPr lang="en-US" dirty="0"/>
            <a:t>Logistic</a:t>
          </a:r>
        </a:p>
      </dgm:t>
    </dgm:pt>
    <dgm:pt modelId="{6546E443-1092-4F9A-B0E0-FCA27A836AEE}" type="parTrans" cxnId="{710CD578-A2F4-4636-B2C6-C2FD2681D180}">
      <dgm:prSet/>
      <dgm:spPr/>
      <dgm:t>
        <a:bodyPr/>
        <a:lstStyle/>
        <a:p>
          <a:endParaRPr lang="en-US"/>
        </a:p>
      </dgm:t>
    </dgm:pt>
    <dgm:pt modelId="{70B409E4-F9AD-4810-80D9-ECDCF974D823}" type="sibTrans" cxnId="{710CD578-A2F4-4636-B2C6-C2FD2681D180}">
      <dgm:prSet/>
      <dgm:spPr/>
      <dgm:t>
        <a:bodyPr/>
        <a:lstStyle/>
        <a:p>
          <a:endParaRPr lang="en-US"/>
        </a:p>
      </dgm:t>
    </dgm:pt>
    <dgm:pt modelId="{0533719E-B61F-42A9-8BDA-2F25862BB13E}">
      <dgm:prSet/>
      <dgm:spPr/>
      <dgm:t>
        <a:bodyPr/>
        <a:lstStyle/>
        <a:p>
          <a:r>
            <a:rPr lang="en-US" dirty="0"/>
            <a:t>Decision Trees</a:t>
          </a:r>
        </a:p>
      </dgm:t>
    </dgm:pt>
    <dgm:pt modelId="{E50DE3F8-2AD6-4436-9707-F2BC8096BB33}" type="parTrans" cxnId="{87E836E2-5AA9-4D09-AD32-972E42209AEC}">
      <dgm:prSet/>
      <dgm:spPr/>
      <dgm:t>
        <a:bodyPr/>
        <a:lstStyle/>
        <a:p>
          <a:endParaRPr lang="en-US"/>
        </a:p>
      </dgm:t>
    </dgm:pt>
    <dgm:pt modelId="{992EC637-7390-40C5-A065-D54A3C7D5700}" type="sibTrans" cxnId="{87E836E2-5AA9-4D09-AD32-972E42209AEC}">
      <dgm:prSet/>
      <dgm:spPr/>
      <dgm:t>
        <a:bodyPr/>
        <a:lstStyle/>
        <a:p>
          <a:endParaRPr lang="en-US"/>
        </a:p>
      </dgm:t>
    </dgm:pt>
    <dgm:pt modelId="{7344997B-5558-4B08-A3B5-EA25A4019A74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A31570BA-4F4F-4D2C-8B9C-2676EC47306A}" type="parTrans" cxnId="{92D36EB4-9EF2-4FD6-8A34-4E075BB08434}">
      <dgm:prSet/>
      <dgm:spPr/>
      <dgm:t>
        <a:bodyPr/>
        <a:lstStyle/>
        <a:p>
          <a:endParaRPr lang="en-US"/>
        </a:p>
      </dgm:t>
    </dgm:pt>
    <dgm:pt modelId="{5350648E-1058-4F57-A201-C817C5A24C3B}" type="sibTrans" cxnId="{92D36EB4-9EF2-4FD6-8A34-4E075BB08434}">
      <dgm:prSet/>
      <dgm:spPr/>
      <dgm:t>
        <a:bodyPr/>
        <a:lstStyle/>
        <a:p>
          <a:endParaRPr lang="en-US"/>
        </a:p>
      </dgm:t>
    </dgm:pt>
    <dgm:pt modelId="{877D5107-F901-4059-A97B-36F81F56164A}">
      <dgm:prSet/>
      <dgm:spPr/>
      <dgm:t>
        <a:bodyPr/>
        <a:lstStyle/>
        <a:p>
          <a:r>
            <a:rPr lang="en-US" dirty="0"/>
            <a:t>Neural </a:t>
          </a:r>
        </a:p>
        <a:p>
          <a:r>
            <a:rPr lang="en-US" dirty="0"/>
            <a:t>Networks</a:t>
          </a:r>
        </a:p>
      </dgm:t>
    </dgm:pt>
    <dgm:pt modelId="{ECA381A9-9970-400D-95E4-40FB23DD811A}" type="parTrans" cxnId="{0E418428-3584-4573-965A-79B847294571}">
      <dgm:prSet/>
      <dgm:spPr/>
      <dgm:t>
        <a:bodyPr/>
        <a:lstStyle/>
        <a:p>
          <a:endParaRPr lang="en-US"/>
        </a:p>
      </dgm:t>
    </dgm:pt>
    <dgm:pt modelId="{D2B98A99-204E-4741-A4CD-9F15B85897D3}" type="sibTrans" cxnId="{0E418428-3584-4573-965A-79B847294571}">
      <dgm:prSet/>
      <dgm:spPr/>
      <dgm:t>
        <a:bodyPr/>
        <a:lstStyle/>
        <a:p>
          <a:endParaRPr lang="en-US"/>
        </a:p>
      </dgm:t>
    </dgm:pt>
    <dgm:pt modelId="{FBA4307B-2A01-45B5-A561-659E3DB62590}">
      <dgm:prSet/>
      <dgm:spPr/>
      <dgm:t>
        <a:bodyPr/>
        <a:lstStyle/>
        <a:p>
          <a:r>
            <a:rPr lang="en-US" dirty="0"/>
            <a:t>Clustering &amp; Dimensionality Reduction</a:t>
          </a:r>
        </a:p>
      </dgm:t>
    </dgm:pt>
    <dgm:pt modelId="{0D71E5AF-E479-41B7-BCCC-C6DE4FC361D3}" type="parTrans" cxnId="{E74C8ED5-2019-4975-9284-C622EE3F6E7F}">
      <dgm:prSet/>
      <dgm:spPr/>
      <dgm:t>
        <a:bodyPr/>
        <a:lstStyle/>
        <a:p>
          <a:endParaRPr lang="en-US"/>
        </a:p>
      </dgm:t>
    </dgm:pt>
    <dgm:pt modelId="{D01259D8-59D0-4270-A0A7-3C549B49CA69}" type="sibTrans" cxnId="{E74C8ED5-2019-4975-9284-C622EE3F6E7F}">
      <dgm:prSet/>
      <dgm:spPr/>
      <dgm:t>
        <a:bodyPr/>
        <a:lstStyle/>
        <a:p>
          <a:endParaRPr lang="en-US"/>
        </a:p>
      </dgm:t>
    </dgm:pt>
    <dgm:pt modelId="{71EF0C23-AF5F-4FB5-BEB1-BB1B9F9C7F60}">
      <dgm:prSet/>
      <dgm:spPr/>
      <dgm:t>
        <a:bodyPr/>
        <a:lstStyle/>
        <a:p>
          <a:r>
            <a:rPr lang="en-US" dirty="0"/>
            <a:t>Decision Trees</a:t>
          </a:r>
        </a:p>
      </dgm:t>
    </dgm:pt>
    <dgm:pt modelId="{8092C961-528F-4909-BE6E-B54DF98B1CDB}" type="parTrans" cxnId="{63D7CDA8-753E-4C9D-BEA9-3B83823F4EC2}">
      <dgm:prSet/>
      <dgm:spPr/>
      <dgm:t>
        <a:bodyPr/>
        <a:lstStyle/>
        <a:p>
          <a:endParaRPr lang="en-US"/>
        </a:p>
      </dgm:t>
    </dgm:pt>
    <dgm:pt modelId="{48C88A75-1EFA-4F3A-9CF5-0E1E2196D4BB}" type="sibTrans" cxnId="{63D7CDA8-753E-4C9D-BEA9-3B83823F4EC2}">
      <dgm:prSet/>
      <dgm:spPr/>
      <dgm:t>
        <a:bodyPr/>
        <a:lstStyle/>
        <a:p>
          <a:endParaRPr lang="en-US"/>
        </a:p>
      </dgm:t>
    </dgm:pt>
    <dgm:pt modelId="{5A84D5AE-6134-4B38-80C6-A755DFB3F82F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9089AB32-90AA-4DEF-B805-7580F684F0CF}" type="parTrans" cxnId="{EA577F72-F066-46E1-9BA9-F18369D6F295}">
      <dgm:prSet/>
      <dgm:spPr/>
      <dgm:t>
        <a:bodyPr/>
        <a:lstStyle/>
        <a:p>
          <a:endParaRPr lang="en-US"/>
        </a:p>
      </dgm:t>
    </dgm:pt>
    <dgm:pt modelId="{DB35D0F3-6AAC-4070-AD25-B560A5315894}" type="sibTrans" cxnId="{EA577F72-F066-46E1-9BA9-F18369D6F295}">
      <dgm:prSet/>
      <dgm:spPr/>
      <dgm:t>
        <a:bodyPr/>
        <a:lstStyle/>
        <a:p>
          <a:endParaRPr lang="en-US"/>
        </a:p>
      </dgm:t>
    </dgm:pt>
    <dgm:pt modelId="{3E606443-0CB4-4983-8A70-F622C335FBD0}">
      <dgm:prSet/>
      <dgm:spPr/>
      <dgm:t>
        <a:bodyPr/>
        <a:lstStyle/>
        <a:p>
          <a:r>
            <a:rPr lang="en-US" dirty="0"/>
            <a:t>KNN</a:t>
          </a:r>
        </a:p>
      </dgm:t>
    </dgm:pt>
    <dgm:pt modelId="{8878743F-A4B0-4717-8912-B08E883ACCC0}" type="parTrans" cxnId="{C65B1239-5F7B-4DBA-BC09-4B6E14DAD222}">
      <dgm:prSet/>
      <dgm:spPr/>
      <dgm:t>
        <a:bodyPr/>
        <a:lstStyle/>
        <a:p>
          <a:endParaRPr lang="en-US"/>
        </a:p>
      </dgm:t>
    </dgm:pt>
    <dgm:pt modelId="{33CAFDA9-9CBE-45B4-A2E3-2A2FAF6B2DF2}" type="sibTrans" cxnId="{C65B1239-5F7B-4DBA-BC09-4B6E14DAD222}">
      <dgm:prSet/>
      <dgm:spPr/>
      <dgm:t>
        <a:bodyPr/>
        <a:lstStyle/>
        <a:p>
          <a:endParaRPr lang="en-US"/>
        </a:p>
      </dgm:t>
    </dgm:pt>
    <dgm:pt modelId="{E8E72C66-EB79-425F-821E-3A1866B9A5C5}">
      <dgm:prSet/>
      <dgm:spPr/>
      <dgm:t>
        <a:bodyPr/>
        <a:lstStyle/>
        <a:p>
          <a:r>
            <a:rPr lang="en-US" dirty="0"/>
            <a:t>Logistic</a:t>
          </a:r>
        </a:p>
      </dgm:t>
    </dgm:pt>
    <dgm:pt modelId="{30C3D555-CDDD-4845-8E3D-253EB8FCDA3F}" type="parTrans" cxnId="{48B3FDB4-CB21-45CB-B19A-D571447E54FA}">
      <dgm:prSet/>
      <dgm:spPr/>
      <dgm:t>
        <a:bodyPr/>
        <a:lstStyle/>
        <a:p>
          <a:endParaRPr lang="en-US"/>
        </a:p>
      </dgm:t>
    </dgm:pt>
    <dgm:pt modelId="{81222AD4-224B-4AD9-A3B9-D0DED89687EA}" type="sibTrans" cxnId="{48B3FDB4-CB21-45CB-B19A-D571447E54FA}">
      <dgm:prSet/>
      <dgm:spPr/>
      <dgm:t>
        <a:bodyPr/>
        <a:lstStyle/>
        <a:p>
          <a:endParaRPr lang="en-US"/>
        </a:p>
      </dgm:t>
    </dgm:pt>
    <dgm:pt modelId="{322099F1-3369-41EE-A55A-A9D7FC49B30D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64EE5A85-C7A1-4D36-A0EE-4A1C7B5E09CE}" type="parTrans" cxnId="{3F56645D-432A-4845-A417-F4581C5F907A}">
      <dgm:prSet/>
      <dgm:spPr/>
      <dgm:t>
        <a:bodyPr/>
        <a:lstStyle/>
        <a:p>
          <a:endParaRPr lang="en-US"/>
        </a:p>
      </dgm:t>
    </dgm:pt>
    <dgm:pt modelId="{A7D5446A-BB0E-459E-9911-06CE10380F69}" type="sibTrans" cxnId="{3F56645D-432A-4845-A417-F4581C5F907A}">
      <dgm:prSet/>
      <dgm:spPr/>
      <dgm:t>
        <a:bodyPr/>
        <a:lstStyle/>
        <a:p>
          <a:endParaRPr lang="en-US"/>
        </a:p>
      </dgm:t>
    </dgm:pt>
    <dgm:pt modelId="{0066EA22-F960-4B48-976E-0AF5DBEA903E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9C514075-E797-4B90-9F99-FC88F2289BA0}" type="parTrans" cxnId="{AA86DFCA-1237-4E21-84F6-527177D13CB3}">
      <dgm:prSet/>
      <dgm:spPr/>
      <dgm:t>
        <a:bodyPr/>
        <a:lstStyle/>
        <a:p>
          <a:endParaRPr lang="en-US"/>
        </a:p>
      </dgm:t>
    </dgm:pt>
    <dgm:pt modelId="{DAF3A60D-7B67-40FD-A323-09C936516027}" type="sibTrans" cxnId="{AA86DFCA-1237-4E21-84F6-527177D13CB3}">
      <dgm:prSet/>
      <dgm:spPr/>
      <dgm:t>
        <a:bodyPr/>
        <a:lstStyle/>
        <a:p>
          <a:endParaRPr lang="en-US"/>
        </a:p>
      </dgm:t>
    </dgm:pt>
    <dgm:pt modelId="{29526BEB-F156-46DF-880D-7C937108F7AA}">
      <dgm:prSet/>
      <dgm:spPr/>
      <dgm:t>
        <a:bodyPr/>
        <a:lstStyle/>
        <a:p>
          <a:r>
            <a:rPr lang="en-US" dirty="0"/>
            <a:t>Association Rule</a:t>
          </a:r>
        </a:p>
      </dgm:t>
    </dgm:pt>
    <dgm:pt modelId="{2CDD7024-28F7-4967-9E6C-749087A8A314}" type="parTrans" cxnId="{3E9E5B68-FB72-4A79-90C7-2E3234273F93}">
      <dgm:prSet/>
      <dgm:spPr/>
      <dgm:t>
        <a:bodyPr/>
        <a:lstStyle/>
        <a:p>
          <a:endParaRPr lang="en-US"/>
        </a:p>
      </dgm:t>
    </dgm:pt>
    <dgm:pt modelId="{E7F24E2E-E07C-4511-8E45-B21488B41F16}" type="sibTrans" cxnId="{3E9E5B68-FB72-4A79-90C7-2E3234273F93}">
      <dgm:prSet/>
      <dgm:spPr/>
      <dgm:t>
        <a:bodyPr/>
        <a:lstStyle/>
        <a:p>
          <a:endParaRPr lang="en-US"/>
        </a:p>
      </dgm:t>
    </dgm:pt>
    <dgm:pt modelId="{31649BCC-C483-444A-9A39-ACF19ECBAF42}">
      <dgm:prSet/>
      <dgm:spPr/>
      <dgm:t>
        <a:bodyPr/>
        <a:lstStyle/>
        <a:p>
          <a:r>
            <a:rPr lang="en-US" dirty="0"/>
            <a:t>PCA</a:t>
          </a:r>
        </a:p>
      </dgm:t>
    </dgm:pt>
    <dgm:pt modelId="{4A4636F7-6F2F-4B5D-A40C-3A8251E42F2D}" type="parTrans" cxnId="{1DBA93EF-57CA-410C-88F4-75B18E6CA875}">
      <dgm:prSet/>
      <dgm:spPr/>
      <dgm:t>
        <a:bodyPr/>
        <a:lstStyle/>
        <a:p>
          <a:endParaRPr lang="en-US"/>
        </a:p>
      </dgm:t>
    </dgm:pt>
    <dgm:pt modelId="{862CAF84-B367-4722-9E37-512C3236EC8A}" type="sibTrans" cxnId="{1DBA93EF-57CA-410C-88F4-75B18E6CA875}">
      <dgm:prSet/>
      <dgm:spPr/>
      <dgm:t>
        <a:bodyPr/>
        <a:lstStyle/>
        <a:p>
          <a:endParaRPr lang="en-US"/>
        </a:p>
      </dgm:t>
    </dgm:pt>
    <dgm:pt modelId="{A459DB97-DC22-424A-A9D2-3479CF83EC5D}">
      <dgm:prSet/>
      <dgm:spPr/>
      <dgm:t>
        <a:bodyPr/>
        <a:lstStyle/>
        <a:p>
          <a:r>
            <a:rPr lang="en-US" dirty="0"/>
            <a:t>K-Means</a:t>
          </a:r>
        </a:p>
      </dgm:t>
    </dgm:pt>
    <dgm:pt modelId="{EE075652-6A5B-41DA-83AE-98A2114BF4B6}" type="parTrans" cxnId="{189289AC-01DD-42E3-9BFA-E037FAF2026D}">
      <dgm:prSet/>
      <dgm:spPr/>
      <dgm:t>
        <a:bodyPr/>
        <a:lstStyle/>
        <a:p>
          <a:endParaRPr lang="en-US"/>
        </a:p>
      </dgm:t>
    </dgm:pt>
    <dgm:pt modelId="{BBE69C44-A7A1-46FC-A0EC-704DB43A0421}" type="sibTrans" cxnId="{189289AC-01DD-42E3-9BFA-E037FAF2026D}">
      <dgm:prSet/>
      <dgm:spPr/>
      <dgm:t>
        <a:bodyPr/>
        <a:lstStyle/>
        <a:p>
          <a:endParaRPr lang="en-US"/>
        </a:p>
      </dgm:t>
    </dgm:pt>
    <dgm:pt modelId="{8358B753-6385-4FA9-8C0B-C50194643572}">
      <dgm:prSet/>
      <dgm:spPr/>
      <dgm:t>
        <a:bodyPr/>
        <a:lstStyle/>
        <a:p>
          <a:r>
            <a:rPr lang="en-US" dirty="0"/>
            <a:t>Hierarchical Clustering</a:t>
          </a:r>
        </a:p>
      </dgm:t>
    </dgm:pt>
    <dgm:pt modelId="{F4A491E7-CFF7-4F0F-8233-B5879016ABEE}" type="parTrans" cxnId="{778FEB5E-5243-412A-A174-390EF6A7BB67}">
      <dgm:prSet/>
      <dgm:spPr/>
      <dgm:t>
        <a:bodyPr/>
        <a:lstStyle/>
        <a:p>
          <a:endParaRPr lang="en-US"/>
        </a:p>
      </dgm:t>
    </dgm:pt>
    <dgm:pt modelId="{526E45FD-D283-4973-B4EC-76F7054FBBF3}" type="sibTrans" cxnId="{778FEB5E-5243-412A-A174-390EF6A7BB67}">
      <dgm:prSet/>
      <dgm:spPr/>
      <dgm:t>
        <a:bodyPr/>
        <a:lstStyle/>
        <a:p>
          <a:endParaRPr lang="en-US"/>
        </a:p>
      </dgm:t>
    </dgm:pt>
    <dgm:pt modelId="{CE012441-2664-4877-B4BA-03D7019ADBFE}">
      <dgm:prSet/>
      <dgm:spPr/>
      <dgm:t>
        <a:bodyPr/>
        <a:lstStyle/>
        <a:p>
          <a:r>
            <a:rPr lang="en-US" dirty="0" err="1"/>
            <a:t>Apriori</a:t>
          </a:r>
          <a:endParaRPr lang="en-US" dirty="0"/>
        </a:p>
      </dgm:t>
    </dgm:pt>
    <dgm:pt modelId="{54DD83BE-3F22-4698-B67E-4A4080ACE29D}" type="parTrans" cxnId="{5CC96E3F-0426-4191-A6DD-DDFED87D5D3C}">
      <dgm:prSet/>
      <dgm:spPr/>
      <dgm:t>
        <a:bodyPr/>
        <a:lstStyle/>
        <a:p>
          <a:endParaRPr lang="en-US"/>
        </a:p>
      </dgm:t>
    </dgm:pt>
    <dgm:pt modelId="{B4A6C8C6-9050-4999-B9D0-ADE97F9EAA11}" type="sibTrans" cxnId="{5CC96E3F-0426-4191-A6DD-DDFED87D5D3C}">
      <dgm:prSet/>
      <dgm:spPr/>
      <dgm:t>
        <a:bodyPr/>
        <a:lstStyle/>
        <a:p>
          <a:endParaRPr lang="en-US"/>
        </a:p>
      </dgm:t>
    </dgm:pt>
    <dgm:pt modelId="{BB1743DE-F6F0-416B-9647-A0C71A5C5032}">
      <dgm:prSet/>
      <dgm:spPr/>
      <dgm:t>
        <a:bodyPr/>
        <a:lstStyle/>
        <a:p>
          <a:r>
            <a:rPr lang="en-US" dirty="0"/>
            <a:t>FP Tree</a:t>
          </a:r>
        </a:p>
      </dgm:t>
    </dgm:pt>
    <dgm:pt modelId="{4B7496BE-8864-4F2C-BABC-BAC75850619E}" type="parTrans" cxnId="{7635557A-755A-48B4-ADD5-1C37AC1768D4}">
      <dgm:prSet/>
      <dgm:spPr/>
      <dgm:t>
        <a:bodyPr/>
        <a:lstStyle/>
        <a:p>
          <a:endParaRPr lang="en-US"/>
        </a:p>
      </dgm:t>
    </dgm:pt>
    <dgm:pt modelId="{C657C665-4469-4725-9996-5A552C8A15CC}" type="sibTrans" cxnId="{7635557A-755A-48B4-ADD5-1C37AC1768D4}">
      <dgm:prSet/>
      <dgm:spPr/>
      <dgm:t>
        <a:bodyPr/>
        <a:lstStyle/>
        <a:p>
          <a:endParaRPr lang="en-US"/>
        </a:p>
      </dgm:t>
    </dgm:pt>
    <dgm:pt modelId="{75EAF19A-0B9C-4E3A-9682-7FAFED13F4A7}" type="pres">
      <dgm:prSet presAssocID="{01615B0C-969C-4C2A-AB10-1F29644F5A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76B03B-6F48-4883-892E-0C6996983F45}" type="pres">
      <dgm:prSet presAssocID="{89D888D9-05FF-4857-9752-63118292946A}" presName="hierRoot1" presStyleCnt="0">
        <dgm:presLayoutVars>
          <dgm:hierBranch val="init"/>
        </dgm:presLayoutVars>
      </dgm:prSet>
      <dgm:spPr/>
    </dgm:pt>
    <dgm:pt modelId="{9F99DB97-31DE-44DF-BE8B-738142FC8350}" type="pres">
      <dgm:prSet presAssocID="{89D888D9-05FF-4857-9752-63118292946A}" presName="rootComposite1" presStyleCnt="0"/>
      <dgm:spPr/>
    </dgm:pt>
    <dgm:pt modelId="{9FABBDAB-A8E2-4069-9172-AB1AE74BEAE2}" type="pres">
      <dgm:prSet presAssocID="{89D888D9-05FF-4857-9752-63118292946A}" presName="rootText1" presStyleLbl="node0" presStyleIdx="0" presStyleCnt="1" custLinFactX="-200000" custLinFactNeighborX="-268531" custLinFactNeighborY="-5703">
        <dgm:presLayoutVars>
          <dgm:chPref val="3"/>
        </dgm:presLayoutVars>
      </dgm:prSet>
      <dgm:spPr/>
    </dgm:pt>
    <dgm:pt modelId="{B8FFA301-CAA2-49F1-B773-F1FF0C1A6222}" type="pres">
      <dgm:prSet presAssocID="{89D888D9-05FF-4857-9752-63118292946A}" presName="rootConnector1" presStyleLbl="node1" presStyleIdx="0" presStyleCnt="0"/>
      <dgm:spPr/>
    </dgm:pt>
    <dgm:pt modelId="{C81AA64E-C7FB-4AC5-9AE1-ACD57108D9A2}" type="pres">
      <dgm:prSet presAssocID="{89D888D9-05FF-4857-9752-63118292946A}" presName="hierChild2" presStyleCnt="0"/>
      <dgm:spPr/>
    </dgm:pt>
    <dgm:pt modelId="{C0D955CF-2D23-4B04-AEA7-4EDADA1FF25C}" type="pres">
      <dgm:prSet presAssocID="{A85FE915-3CCF-4B71-8FB4-6B9957666F09}" presName="Name37" presStyleLbl="parChTrans1D2" presStyleIdx="0" presStyleCnt="3"/>
      <dgm:spPr/>
    </dgm:pt>
    <dgm:pt modelId="{7FA71C6F-8CB7-4AA2-83AA-BE3F1B0FD9A3}" type="pres">
      <dgm:prSet presAssocID="{79141CE1-1A4B-4D98-9185-7026371F406E}" presName="hierRoot2" presStyleCnt="0">
        <dgm:presLayoutVars>
          <dgm:hierBranch val="init"/>
        </dgm:presLayoutVars>
      </dgm:prSet>
      <dgm:spPr/>
    </dgm:pt>
    <dgm:pt modelId="{54574A8F-A3DF-4286-88C2-94E5FD13DE7D}" type="pres">
      <dgm:prSet presAssocID="{79141CE1-1A4B-4D98-9185-7026371F406E}" presName="rootComposite" presStyleCnt="0"/>
      <dgm:spPr/>
    </dgm:pt>
    <dgm:pt modelId="{6A95AA17-E110-4F2D-9D4B-29A9EB8330F6}" type="pres">
      <dgm:prSet presAssocID="{79141CE1-1A4B-4D98-9185-7026371F406E}" presName="rootText" presStyleLbl="node2" presStyleIdx="0" presStyleCnt="3" custLinFactX="-100000" custLinFactNeighborX="-121154" custLinFactNeighborY="-12635">
        <dgm:presLayoutVars>
          <dgm:chPref val="3"/>
        </dgm:presLayoutVars>
      </dgm:prSet>
      <dgm:spPr/>
    </dgm:pt>
    <dgm:pt modelId="{AD6A681D-2133-49D4-95EB-596D8026DB38}" type="pres">
      <dgm:prSet presAssocID="{79141CE1-1A4B-4D98-9185-7026371F406E}" presName="rootConnector" presStyleLbl="node2" presStyleIdx="0" presStyleCnt="3"/>
      <dgm:spPr/>
    </dgm:pt>
    <dgm:pt modelId="{8F41866E-1F86-4778-B620-0C2C5459593F}" type="pres">
      <dgm:prSet presAssocID="{79141CE1-1A4B-4D98-9185-7026371F406E}" presName="hierChild4" presStyleCnt="0"/>
      <dgm:spPr/>
    </dgm:pt>
    <dgm:pt modelId="{294E3B3A-8F7D-4604-939D-D8A96DEEDB14}" type="pres">
      <dgm:prSet presAssocID="{6922D3A9-5E99-4EA5-A3AD-731FE702BCF6}" presName="Name37" presStyleLbl="parChTrans1D3" presStyleIdx="0" presStyleCnt="6"/>
      <dgm:spPr/>
    </dgm:pt>
    <dgm:pt modelId="{BDAB626A-6633-4989-8791-7CA526AF88A5}" type="pres">
      <dgm:prSet presAssocID="{26043A83-4042-4B06-B4B3-8B8E77E8067D}" presName="hierRoot2" presStyleCnt="0">
        <dgm:presLayoutVars>
          <dgm:hierBranch val="init"/>
        </dgm:presLayoutVars>
      </dgm:prSet>
      <dgm:spPr/>
    </dgm:pt>
    <dgm:pt modelId="{93BAB44F-14D1-4E4F-ACD3-AB4A34C9F426}" type="pres">
      <dgm:prSet presAssocID="{26043A83-4042-4B06-B4B3-8B8E77E8067D}" presName="rootComposite" presStyleCnt="0"/>
      <dgm:spPr/>
    </dgm:pt>
    <dgm:pt modelId="{C3757DB2-A170-44AB-9336-21E5BDB248A0}" type="pres">
      <dgm:prSet presAssocID="{26043A83-4042-4B06-B4B3-8B8E77E8067D}" presName="rootText" presStyleLbl="node3" presStyleIdx="0" presStyleCnt="6" custLinFactNeighborX="-45031" custLinFactNeighborY="-6290">
        <dgm:presLayoutVars>
          <dgm:chPref val="3"/>
        </dgm:presLayoutVars>
      </dgm:prSet>
      <dgm:spPr/>
    </dgm:pt>
    <dgm:pt modelId="{54767952-CB76-4598-ABEC-FC63654CE838}" type="pres">
      <dgm:prSet presAssocID="{26043A83-4042-4B06-B4B3-8B8E77E8067D}" presName="rootConnector" presStyleLbl="node3" presStyleIdx="0" presStyleCnt="6"/>
      <dgm:spPr/>
    </dgm:pt>
    <dgm:pt modelId="{51350313-3832-4236-B82B-B8D9B229D81E}" type="pres">
      <dgm:prSet presAssocID="{26043A83-4042-4B06-B4B3-8B8E77E8067D}" presName="hierChild4" presStyleCnt="0"/>
      <dgm:spPr/>
    </dgm:pt>
    <dgm:pt modelId="{65E7A318-C4B6-4DFE-8A37-811B03111069}" type="pres">
      <dgm:prSet presAssocID="{B503D5FF-A13F-4B66-B763-5E8E8393613F}" presName="Name37" presStyleLbl="parChTrans1D4" presStyleIdx="0" presStyleCnt="13"/>
      <dgm:spPr/>
    </dgm:pt>
    <dgm:pt modelId="{24076B55-6032-49EF-BC44-CA6FB561EDBA}" type="pres">
      <dgm:prSet presAssocID="{C7D12ED8-DBDF-449B-987C-8FB432403154}" presName="hierRoot2" presStyleCnt="0">
        <dgm:presLayoutVars>
          <dgm:hierBranch val="init"/>
        </dgm:presLayoutVars>
      </dgm:prSet>
      <dgm:spPr/>
    </dgm:pt>
    <dgm:pt modelId="{0522BC04-14C4-4945-BECB-3EF8DB102CC5}" type="pres">
      <dgm:prSet presAssocID="{C7D12ED8-DBDF-449B-987C-8FB432403154}" presName="rootComposite" presStyleCnt="0"/>
      <dgm:spPr/>
    </dgm:pt>
    <dgm:pt modelId="{21651ADB-0734-4452-981F-35F22767D32B}" type="pres">
      <dgm:prSet presAssocID="{C7D12ED8-DBDF-449B-987C-8FB432403154}" presName="rootText" presStyleLbl="node4" presStyleIdx="0" presStyleCnt="13" custLinFactNeighborX="-59277" custLinFactNeighborY="20163">
        <dgm:presLayoutVars>
          <dgm:chPref val="3"/>
        </dgm:presLayoutVars>
      </dgm:prSet>
      <dgm:spPr/>
    </dgm:pt>
    <dgm:pt modelId="{A4D5D6B3-11FE-4810-9F6C-1A245B1E3587}" type="pres">
      <dgm:prSet presAssocID="{C7D12ED8-DBDF-449B-987C-8FB432403154}" presName="rootConnector" presStyleLbl="node4" presStyleIdx="0" presStyleCnt="13"/>
      <dgm:spPr/>
    </dgm:pt>
    <dgm:pt modelId="{C72B723B-8394-4083-BB83-2831365197F1}" type="pres">
      <dgm:prSet presAssocID="{C7D12ED8-DBDF-449B-987C-8FB432403154}" presName="hierChild4" presStyleCnt="0"/>
      <dgm:spPr/>
    </dgm:pt>
    <dgm:pt modelId="{7E5E62CB-B9EB-4290-8A75-31BF031232A1}" type="pres">
      <dgm:prSet presAssocID="{C7D12ED8-DBDF-449B-987C-8FB432403154}" presName="hierChild5" presStyleCnt="0"/>
      <dgm:spPr/>
    </dgm:pt>
    <dgm:pt modelId="{8B9E0888-0A7F-41E2-A36E-EDB6C5D3D943}" type="pres">
      <dgm:prSet presAssocID="{6546E443-1092-4F9A-B0E0-FCA27A836AEE}" presName="Name37" presStyleLbl="parChTrans1D4" presStyleIdx="1" presStyleCnt="13"/>
      <dgm:spPr/>
    </dgm:pt>
    <dgm:pt modelId="{98D4967E-A6DB-414F-BBC2-AEADB5863386}" type="pres">
      <dgm:prSet presAssocID="{D045EE89-8D08-4061-B738-826718820ACD}" presName="hierRoot2" presStyleCnt="0">
        <dgm:presLayoutVars>
          <dgm:hierBranch val="init"/>
        </dgm:presLayoutVars>
      </dgm:prSet>
      <dgm:spPr/>
    </dgm:pt>
    <dgm:pt modelId="{916B35B1-742C-475A-A038-CC4C05F24A51}" type="pres">
      <dgm:prSet presAssocID="{D045EE89-8D08-4061-B738-826718820ACD}" presName="rootComposite" presStyleCnt="0"/>
      <dgm:spPr/>
    </dgm:pt>
    <dgm:pt modelId="{BE70CCA5-0E7B-4AB9-9DCC-FA7B875135B5}" type="pres">
      <dgm:prSet presAssocID="{D045EE89-8D08-4061-B738-826718820ACD}" presName="rootText" presStyleLbl="node4" presStyleIdx="1" presStyleCnt="13" custLinFactNeighborX="-60622" custLinFactNeighborY="98124">
        <dgm:presLayoutVars>
          <dgm:chPref val="3"/>
        </dgm:presLayoutVars>
      </dgm:prSet>
      <dgm:spPr/>
    </dgm:pt>
    <dgm:pt modelId="{49D016B3-BD73-46C3-A1D5-FF08DA6398CC}" type="pres">
      <dgm:prSet presAssocID="{D045EE89-8D08-4061-B738-826718820ACD}" presName="rootConnector" presStyleLbl="node4" presStyleIdx="1" presStyleCnt="13"/>
      <dgm:spPr/>
    </dgm:pt>
    <dgm:pt modelId="{3A853EB1-B95C-48E1-B310-91F03DBF5C9A}" type="pres">
      <dgm:prSet presAssocID="{D045EE89-8D08-4061-B738-826718820ACD}" presName="hierChild4" presStyleCnt="0"/>
      <dgm:spPr/>
    </dgm:pt>
    <dgm:pt modelId="{2CB09DA5-6BA2-4BFE-9BA3-DDB1B7BC9A11}" type="pres">
      <dgm:prSet presAssocID="{D045EE89-8D08-4061-B738-826718820ACD}" presName="hierChild5" presStyleCnt="0"/>
      <dgm:spPr/>
    </dgm:pt>
    <dgm:pt modelId="{CA4AF70E-ABB0-4699-AA10-91F3477A0A8D}" type="pres">
      <dgm:prSet presAssocID="{26043A83-4042-4B06-B4B3-8B8E77E8067D}" presName="hierChild5" presStyleCnt="0"/>
      <dgm:spPr/>
    </dgm:pt>
    <dgm:pt modelId="{CA9FECBB-461F-4478-8BDC-F05D3ECC22BC}" type="pres">
      <dgm:prSet presAssocID="{E50DE3F8-2AD6-4436-9707-F2BC8096BB33}" presName="Name37" presStyleLbl="parChTrans1D3" presStyleIdx="1" presStyleCnt="6"/>
      <dgm:spPr/>
    </dgm:pt>
    <dgm:pt modelId="{A69A951A-0D39-4C98-9D65-C0D5C4696186}" type="pres">
      <dgm:prSet presAssocID="{0533719E-B61F-42A9-8BDA-2F25862BB13E}" presName="hierRoot2" presStyleCnt="0">
        <dgm:presLayoutVars>
          <dgm:hierBranch val="init"/>
        </dgm:presLayoutVars>
      </dgm:prSet>
      <dgm:spPr/>
    </dgm:pt>
    <dgm:pt modelId="{BFA6E36D-DDF5-45F8-A396-9D4E1C310DA1}" type="pres">
      <dgm:prSet presAssocID="{0533719E-B61F-42A9-8BDA-2F25862BB13E}" presName="rootComposite" presStyleCnt="0"/>
      <dgm:spPr/>
    </dgm:pt>
    <dgm:pt modelId="{9566F1B5-D161-478B-8AE3-ABAC83F6D6A3}" type="pres">
      <dgm:prSet presAssocID="{0533719E-B61F-42A9-8BDA-2F25862BB13E}" presName="rootText" presStyleLbl="node3" presStyleIdx="1" presStyleCnt="6" custLinFactNeighborX="-49166" custLinFactNeighborY="-10321">
        <dgm:presLayoutVars>
          <dgm:chPref val="3"/>
        </dgm:presLayoutVars>
      </dgm:prSet>
      <dgm:spPr/>
    </dgm:pt>
    <dgm:pt modelId="{E6E2C39C-34DE-4834-81E9-A44DEF1261E3}" type="pres">
      <dgm:prSet presAssocID="{0533719E-B61F-42A9-8BDA-2F25862BB13E}" presName="rootConnector" presStyleLbl="node3" presStyleIdx="1" presStyleCnt="6"/>
      <dgm:spPr/>
    </dgm:pt>
    <dgm:pt modelId="{292F610F-0FD6-460F-BD82-7A945D87E4B5}" type="pres">
      <dgm:prSet presAssocID="{0533719E-B61F-42A9-8BDA-2F25862BB13E}" presName="hierChild4" presStyleCnt="0"/>
      <dgm:spPr/>
    </dgm:pt>
    <dgm:pt modelId="{B5C004A4-567B-4DF3-9C97-E91E9EFCFB69}" type="pres">
      <dgm:prSet presAssocID="{8092C961-528F-4909-BE6E-B54DF98B1CDB}" presName="Name37" presStyleLbl="parChTrans1D4" presStyleIdx="2" presStyleCnt="13"/>
      <dgm:spPr/>
    </dgm:pt>
    <dgm:pt modelId="{A4599C34-35F2-4AC2-B8A0-180DC7286DA6}" type="pres">
      <dgm:prSet presAssocID="{71EF0C23-AF5F-4FB5-BEB1-BB1B9F9C7F60}" presName="hierRoot2" presStyleCnt="0">
        <dgm:presLayoutVars>
          <dgm:hierBranch val="init"/>
        </dgm:presLayoutVars>
      </dgm:prSet>
      <dgm:spPr/>
    </dgm:pt>
    <dgm:pt modelId="{73AB2FA1-0D23-4DEB-9850-7DAB1B04DFA5}" type="pres">
      <dgm:prSet presAssocID="{71EF0C23-AF5F-4FB5-BEB1-BB1B9F9C7F60}" presName="rootComposite" presStyleCnt="0"/>
      <dgm:spPr/>
    </dgm:pt>
    <dgm:pt modelId="{5343529D-9F67-4F71-B25B-5A495CEB8687}" type="pres">
      <dgm:prSet presAssocID="{71EF0C23-AF5F-4FB5-BEB1-BB1B9F9C7F60}" presName="rootText" presStyleLbl="node4" presStyleIdx="2" presStyleCnt="13" custLinFactNeighborX="-62503" custLinFactNeighborY="25784">
        <dgm:presLayoutVars>
          <dgm:chPref val="3"/>
        </dgm:presLayoutVars>
      </dgm:prSet>
      <dgm:spPr/>
    </dgm:pt>
    <dgm:pt modelId="{5A6E0E0C-0720-44D6-A1C1-3D17E63FC635}" type="pres">
      <dgm:prSet presAssocID="{71EF0C23-AF5F-4FB5-BEB1-BB1B9F9C7F60}" presName="rootConnector" presStyleLbl="node4" presStyleIdx="2" presStyleCnt="13"/>
      <dgm:spPr/>
    </dgm:pt>
    <dgm:pt modelId="{62ADBE53-5312-4AB1-827E-570EA97E42A0}" type="pres">
      <dgm:prSet presAssocID="{71EF0C23-AF5F-4FB5-BEB1-BB1B9F9C7F60}" presName="hierChild4" presStyleCnt="0"/>
      <dgm:spPr/>
    </dgm:pt>
    <dgm:pt modelId="{30E89C4C-52A1-44A9-A82D-D9080C3FDEA8}" type="pres">
      <dgm:prSet presAssocID="{71EF0C23-AF5F-4FB5-BEB1-BB1B9F9C7F60}" presName="hierChild5" presStyleCnt="0"/>
      <dgm:spPr/>
    </dgm:pt>
    <dgm:pt modelId="{9F77EAC1-6C61-41C7-AF1F-7419DC8CAA44}" type="pres">
      <dgm:prSet presAssocID="{9089AB32-90AA-4DEF-B805-7580F684F0CF}" presName="Name37" presStyleLbl="parChTrans1D4" presStyleIdx="3" presStyleCnt="13"/>
      <dgm:spPr/>
    </dgm:pt>
    <dgm:pt modelId="{C04FC928-7063-49E5-A4AB-4E0F48F937CE}" type="pres">
      <dgm:prSet presAssocID="{5A84D5AE-6134-4B38-80C6-A755DFB3F82F}" presName="hierRoot2" presStyleCnt="0">
        <dgm:presLayoutVars>
          <dgm:hierBranch val="init"/>
        </dgm:presLayoutVars>
      </dgm:prSet>
      <dgm:spPr/>
    </dgm:pt>
    <dgm:pt modelId="{BBD53B6C-C277-4608-AC35-0D1FA5D2575F}" type="pres">
      <dgm:prSet presAssocID="{5A84D5AE-6134-4B38-80C6-A755DFB3F82F}" presName="rootComposite" presStyleCnt="0"/>
      <dgm:spPr/>
    </dgm:pt>
    <dgm:pt modelId="{F4107D45-CB58-4B9F-B71A-1B196334C273}" type="pres">
      <dgm:prSet presAssocID="{5A84D5AE-6134-4B38-80C6-A755DFB3F82F}" presName="rootText" presStyleLbl="node4" presStyleIdx="3" presStyleCnt="13" custLinFactNeighborX="-62503" custLinFactNeighborY="92746">
        <dgm:presLayoutVars>
          <dgm:chPref val="3"/>
        </dgm:presLayoutVars>
      </dgm:prSet>
      <dgm:spPr/>
    </dgm:pt>
    <dgm:pt modelId="{9F380124-F852-46BA-BE6B-281F6F923430}" type="pres">
      <dgm:prSet presAssocID="{5A84D5AE-6134-4B38-80C6-A755DFB3F82F}" presName="rootConnector" presStyleLbl="node4" presStyleIdx="3" presStyleCnt="13"/>
      <dgm:spPr/>
    </dgm:pt>
    <dgm:pt modelId="{140146BB-F404-41D9-A633-3887A6E650E1}" type="pres">
      <dgm:prSet presAssocID="{5A84D5AE-6134-4B38-80C6-A755DFB3F82F}" presName="hierChild4" presStyleCnt="0"/>
      <dgm:spPr/>
    </dgm:pt>
    <dgm:pt modelId="{D9370632-0FDC-47A6-BCCA-190AA0553FDC}" type="pres">
      <dgm:prSet presAssocID="{5A84D5AE-6134-4B38-80C6-A755DFB3F82F}" presName="hierChild5" presStyleCnt="0"/>
      <dgm:spPr/>
    </dgm:pt>
    <dgm:pt modelId="{27DED780-097A-45F1-B686-260FC354C4A9}" type="pres">
      <dgm:prSet presAssocID="{0533719E-B61F-42A9-8BDA-2F25862BB13E}" presName="hierChild5" presStyleCnt="0"/>
      <dgm:spPr/>
    </dgm:pt>
    <dgm:pt modelId="{D893F45A-A2CB-4658-AF92-707E55BFEC7E}" type="pres">
      <dgm:prSet presAssocID="{A31570BA-4F4F-4D2C-8B9C-2676EC47306A}" presName="Name37" presStyleLbl="parChTrans1D3" presStyleIdx="2" presStyleCnt="6"/>
      <dgm:spPr/>
    </dgm:pt>
    <dgm:pt modelId="{FA057F12-C5F3-4108-BA8A-90088C025A35}" type="pres">
      <dgm:prSet presAssocID="{7344997B-5558-4B08-A3B5-EA25A4019A74}" presName="hierRoot2" presStyleCnt="0">
        <dgm:presLayoutVars>
          <dgm:hierBranch val="init"/>
        </dgm:presLayoutVars>
      </dgm:prSet>
      <dgm:spPr/>
    </dgm:pt>
    <dgm:pt modelId="{734E290B-2B25-4478-AB57-1039E458857E}" type="pres">
      <dgm:prSet presAssocID="{7344997B-5558-4B08-A3B5-EA25A4019A74}" presName="rootComposite" presStyleCnt="0"/>
      <dgm:spPr/>
    </dgm:pt>
    <dgm:pt modelId="{8952A838-759E-4D61-AE9E-EEEDCDFDBBE7}" type="pres">
      <dgm:prSet presAssocID="{7344997B-5558-4B08-A3B5-EA25A4019A74}" presName="rootText" presStyleLbl="node3" presStyleIdx="2" presStyleCnt="6" custLinFactNeighborX="-54759" custLinFactNeighborY="-7580">
        <dgm:presLayoutVars>
          <dgm:chPref val="3"/>
        </dgm:presLayoutVars>
      </dgm:prSet>
      <dgm:spPr/>
    </dgm:pt>
    <dgm:pt modelId="{1AC21053-C043-47D2-9665-88E4580C478B}" type="pres">
      <dgm:prSet presAssocID="{7344997B-5558-4B08-A3B5-EA25A4019A74}" presName="rootConnector" presStyleLbl="node3" presStyleIdx="2" presStyleCnt="6"/>
      <dgm:spPr/>
    </dgm:pt>
    <dgm:pt modelId="{916BA499-1567-4CC2-BFC9-4775EC95ACF8}" type="pres">
      <dgm:prSet presAssocID="{7344997B-5558-4B08-A3B5-EA25A4019A74}" presName="hierChild4" presStyleCnt="0"/>
      <dgm:spPr/>
    </dgm:pt>
    <dgm:pt modelId="{2B4E0B5E-613A-44D8-A55F-7266987F4AD9}" type="pres">
      <dgm:prSet presAssocID="{8878743F-A4B0-4717-8912-B08E883ACCC0}" presName="Name37" presStyleLbl="parChTrans1D4" presStyleIdx="4" presStyleCnt="13"/>
      <dgm:spPr/>
    </dgm:pt>
    <dgm:pt modelId="{BED9AA9D-ED58-423B-934B-1DD15E6DC546}" type="pres">
      <dgm:prSet presAssocID="{3E606443-0CB4-4983-8A70-F622C335FBD0}" presName="hierRoot2" presStyleCnt="0">
        <dgm:presLayoutVars>
          <dgm:hierBranch val="init"/>
        </dgm:presLayoutVars>
      </dgm:prSet>
      <dgm:spPr/>
    </dgm:pt>
    <dgm:pt modelId="{5A3A9EBE-AC4D-4ABE-ACED-4AC903D3D706}" type="pres">
      <dgm:prSet presAssocID="{3E606443-0CB4-4983-8A70-F622C335FBD0}" presName="rootComposite" presStyleCnt="0"/>
      <dgm:spPr/>
    </dgm:pt>
    <dgm:pt modelId="{33B4565A-9FED-49EF-A7B5-9C59D602B39B}" type="pres">
      <dgm:prSet presAssocID="{3E606443-0CB4-4983-8A70-F622C335FBD0}" presName="rootText" presStyleLbl="node4" presStyleIdx="4" presStyleCnt="13" custLinFactY="42072" custLinFactNeighborX="-61917" custLinFactNeighborY="100000">
        <dgm:presLayoutVars>
          <dgm:chPref val="3"/>
        </dgm:presLayoutVars>
      </dgm:prSet>
      <dgm:spPr/>
    </dgm:pt>
    <dgm:pt modelId="{2A721BC7-5153-4994-9DAE-32DD45A7F27E}" type="pres">
      <dgm:prSet presAssocID="{3E606443-0CB4-4983-8A70-F622C335FBD0}" presName="rootConnector" presStyleLbl="node4" presStyleIdx="4" presStyleCnt="13"/>
      <dgm:spPr/>
    </dgm:pt>
    <dgm:pt modelId="{EF1DB49F-AD73-45F5-93A1-FEBBA49A9BB8}" type="pres">
      <dgm:prSet presAssocID="{3E606443-0CB4-4983-8A70-F622C335FBD0}" presName="hierChild4" presStyleCnt="0"/>
      <dgm:spPr/>
    </dgm:pt>
    <dgm:pt modelId="{BD0D4908-8EE8-4422-A599-CEC7285C032A}" type="pres">
      <dgm:prSet presAssocID="{3E606443-0CB4-4983-8A70-F622C335FBD0}" presName="hierChild5" presStyleCnt="0"/>
      <dgm:spPr/>
    </dgm:pt>
    <dgm:pt modelId="{3AFCFD1E-96A9-4AAE-A556-96929C9CD0B5}" type="pres">
      <dgm:prSet presAssocID="{30C3D555-CDDD-4845-8E3D-253EB8FCDA3F}" presName="Name37" presStyleLbl="parChTrans1D4" presStyleIdx="5" presStyleCnt="13"/>
      <dgm:spPr/>
    </dgm:pt>
    <dgm:pt modelId="{0546B3C0-DE35-4DBB-84FE-491F07EF6EC6}" type="pres">
      <dgm:prSet presAssocID="{E8E72C66-EB79-425F-821E-3A1866B9A5C5}" presName="hierRoot2" presStyleCnt="0">
        <dgm:presLayoutVars>
          <dgm:hierBranch val="init"/>
        </dgm:presLayoutVars>
      </dgm:prSet>
      <dgm:spPr/>
    </dgm:pt>
    <dgm:pt modelId="{F711E589-1DCA-463E-BA39-5AA815DC5900}" type="pres">
      <dgm:prSet presAssocID="{E8E72C66-EB79-425F-821E-3A1866B9A5C5}" presName="rootComposite" presStyleCnt="0"/>
      <dgm:spPr/>
    </dgm:pt>
    <dgm:pt modelId="{D07F11C7-D439-4DF4-AB0B-7A33FFA824E8}" type="pres">
      <dgm:prSet presAssocID="{E8E72C66-EB79-425F-821E-3A1866B9A5C5}" presName="rootText" presStyleLbl="node4" presStyleIdx="5" presStyleCnt="13" custLinFactY="-26077" custLinFactNeighborX="-63031" custLinFactNeighborY="-100000">
        <dgm:presLayoutVars>
          <dgm:chPref val="3"/>
        </dgm:presLayoutVars>
      </dgm:prSet>
      <dgm:spPr/>
    </dgm:pt>
    <dgm:pt modelId="{99E8E9A9-2C72-4C44-9B12-364CAFE001DC}" type="pres">
      <dgm:prSet presAssocID="{E8E72C66-EB79-425F-821E-3A1866B9A5C5}" presName="rootConnector" presStyleLbl="node4" presStyleIdx="5" presStyleCnt="13"/>
      <dgm:spPr/>
    </dgm:pt>
    <dgm:pt modelId="{FCAB76DF-9691-45A7-80AE-D215A995236D}" type="pres">
      <dgm:prSet presAssocID="{E8E72C66-EB79-425F-821E-3A1866B9A5C5}" presName="hierChild4" presStyleCnt="0"/>
      <dgm:spPr/>
    </dgm:pt>
    <dgm:pt modelId="{8CE6FFFD-BFA0-44C6-9E3C-38F3909865BC}" type="pres">
      <dgm:prSet presAssocID="{E8E72C66-EB79-425F-821E-3A1866B9A5C5}" presName="hierChild5" presStyleCnt="0"/>
      <dgm:spPr/>
    </dgm:pt>
    <dgm:pt modelId="{C13163F0-0E51-416B-9D21-ED1CC06C06D9}" type="pres">
      <dgm:prSet presAssocID="{64EE5A85-C7A1-4D36-A0EE-4A1C7B5E09CE}" presName="Name37" presStyleLbl="parChTrans1D4" presStyleIdx="6" presStyleCnt="13"/>
      <dgm:spPr/>
    </dgm:pt>
    <dgm:pt modelId="{7F53535D-5B41-4469-9871-9C2963D37189}" type="pres">
      <dgm:prSet presAssocID="{322099F1-3369-41EE-A55A-A9D7FC49B30D}" presName="hierRoot2" presStyleCnt="0">
        <dgm:presLayoutVars>
          <dgm:hierBranch val="init"/>
        </dgm:presLayoutVars>
      </dgm:prSet>
      <dgm:spPr/>
    </dgm:pt>
    <dgm:pt modelId="{9B16E70E-1077-4CA8-9C91-13E2CE7A1A78}" type="pres">
      <dgm:prSet presAssocID="{322099F1-3369-41EE-A55A-A9D7FC49B30D}" presName="rootComposite" presStyleCnt="0"/>
      <dgm:spPr/>
    </dgm:pt>
    <dgm:pt modelId="{C7704D6C-21CD-43FF-8DC4-3701C0A86358}" type="pres">
      <dgm:prSet presAssocID="{322099F1-3369-41EE-A55A-A9D7FC49B30D}" presName="rootText" presStyleLbl="node4" presStyleIdx="6" presStyleCnt="13" custLinFactNeighborX="-60004" custLinFactNeighborY="-22576">
        <dgm:presLayoutVars>
          <dgm:chPref val="3"/>
        </dgm:presLayoutVars>
      </dgm:prSet>
      <dgm:spPr/>
    </dgm:pt>
    <dgm:pt modelId="{0A82A5FC-53B2-4F7E-87C9-2BD3F53B3B4B}" type="pres">
      <dgm:prSet presAssocID="{322099F1-3369-41EE-A55A-A9D7FC49B30D}" presName="rootConnector" presStyleLbl="node4" presStyleIdx="6" presStyleCnt="13"/>
      <dgm:spPr/>
    </dgm:pt>
    <dgm:pt modelId="{D31A8963-ECD9-4BE8-9769-E676705CFB56}" type="pres">
      <dgm:prSet presAssocID="{322099F1-3369-41EE-A55A-A9D7FC49B30D}" presName="hierChild4" presStyleCnt="0"/>
      <dgm:spPr/>
    </dgm:pt>
    <dgm:pt modelId="{57F54C2C-CCC6-474A-A8DF-48A6D5F5F807}" type="pres">
      <dgm:prSet presAssocID="{322099F1-3369-41EE-A55A-A9D7FC49B30D}" presName="hierChild5" presStyleCnt="0"/>
      <dgm:spPr/>
    </dgm:pt>
    <dgm:pt modelId="{8CB219A5-46F2-4026-A15B-EF71D34C186C}" type="pres">
      <dgm:prSet presAssocID="{9C514075-E797-4B90-9F99-FC88F2289BA0}" presName="Name37" presStyleLbl="parChTrans1D4" presStyleIdx="7" presStyleCnt="13"/>
      <dgm:spPr/>
    </dgm:pt>
    <dgm:pt modelId="{0D3FB7F4-CEDB-4FF5-A51A-ADB3597E9EC5}" type="pres">
      <dgm:prSet presAssocID="{0066EA22-F960-4B48-976E-0AF5DBEA903E}" presName="hierRoot2" presStyleCnt="0">
        <dgm:presLayoutVars>
          <dgm:hierBranch val="init"/>
        </dgm:presLayoutVars>
      </dgm:prSet>
      <dgm:spPr/>
    </dgm:pt>
    <dgm:pt modelId="{8160F372-1D9D-47C2-B2DF-3A766C6B6CD0}" type="pres">
      <dgm:prSet presAssocID="{0066EA22-F960-4B48-976E-0AF5DBEA903E}" presName="rootComposite" presStyleCnt="0"/>
      <dgm:spPr/>
    </dgm:pt>
    <dgm:pt modelId="{DE18E872-33F2-4319-87FD-0ACE415C43F1}" type="pres">
      <dgm:prSet presAssocID="{0066EA22-F960-4B48-976E-0AF5DBEA903E}" presName="rootText" presStyleLbl="node4" presStyleIdx="7" presStyleCnt="13" custLinFactNeighborX="-57894" custLinFactNeighborY="-38654">
        <dgm:presLayoutVars>
          <dgm:chPref val="3"/>
        </dgm:presLayoutVars>
      </dgm:prSet>
      <dgm:spPr/>
    </dgm:pt>
    <dgm:pt modelId="{ABCB94CB-151A-4EC5-B316-1F02ADED5CBA}" type="pres">
      <dgm:prSet presAssocID="{0066EA22-F960-4B48-976E-0AF5DBEA903E}" presName="rootConnector" presStyleLbl="node4" presStyleIdx="7" presStyleCnt="13"/>
      <dgm:spPr/>
    </dgm:pt>
    <dgm:pt modelId="{EE0AA21A-E680-41B0-8AA2-1895EEAB8A59}" type="pres">
      <dgm:prSet presAssocID="{0066EA22-F960-4B48-976E-0AF5DBEA903E}" presName="hierChild4" presStyleCnt="0"/>
      <dgm:spPr/>
    </dgm:pt>
    <dgm:pt modelId="{775E4293-DDA3-4D65-8D38-6C9CC9FA9EF8}" type="pres">
      <dgm:prSet presAssocID="{0066EA22-F960-4B48-976E-0AF5DBEA903E}" presName="hierChild5" presStyleCnt="0"/>
      <dgm:spPr/>
    </dgm:pt>
    <dgm:pt modelId="{188B5599-914F-4954-BB34-532753F320D0}" type="pres">
      <dgm:prSet presAssocID="{7344997B-5558-4B08-A3B5-EA25A4019A74}" presName="hierChild5" presStyleCnt="0"/>
      <dgm:spPr/>
    </dgm:pt>
    <dgm:pt modelId="{DACE97DB-D218-40E8-AF03-99D431BC287E}" type="pres">
      <dgm:prSet presAssocID="{ECA381A9-9970-400D-95E4-40FB23DD811A}" presName="Name37" presStyleLbl="parChTrans1D3" presStyleIdx="3" presStyleCnt="6"/>
      <dgm:spPr/>
    </dgm:pt>
    <dgm:pt modelId="{AFD6801D-6420-49A6-85E1-160DADC84A13}" type="pres">
      <dgm:prSet presAssocID="{877D5107-F901-4059-A97B-36F81F56164A}" presName="hierRoot2" presStyleCnt="0">
        <dgm:presLayoutVars>
          <dgm:hierBranch val="init"/>
        </dgm:presLayoutVars>
      </dgm:prSet>
      <dgm:spPr/>
    </dgm:pt>
    <dgm:pt modelId="{6B6D6873-E88E-4FB4-9A8D-AE4B73F1787F}" type="pres">
      <dgm:prSet presAssocID="{877D5107-F901-4059-A97B-36F81F56164A}" presName="rootComposite" presStyleCnt="0"/>
      <dgm:spPr/>
    </dgm:pt>
    <dgm:pt modelId="{DEEE9701-2B02-4F59-9D60-FC7A37019626}" type="pres">
      <dgm:prSet presAssocID="{877D5107-F901-4059-A97B-36F81F56164A}" presName="rootText" presStyleLbl="node3" presStyleIdx="3" presStyleCnt="6" custLinFactNeighborX="-61418" custLinFactNeighborY="-8459">
        <dgm:presLayoutVars>
          <dgm:chPref val="3"/>
        </dgm:presLayoutVars>
      </dgm:prSet>
      <dgm:spPr/>
    </dgm:pt>
    <dgm:pt modelId="{FEAAE0BD-9725-4FA6-B004-450C15352367}" type="pres">
      <dgm:prSet presAssocID="{877D5107-F901-4059-A97B-36F81F56164A}" presName="rootConnector" presStyleLbl="node3" presStyleIdx="3" presStyleCnt="6"/>
      <dgm:spPr/>
    </dgm:pt>
    <dgm:pt modelId="{D6BEBFB6-A90D-41A7-A289-2675C60D04D6}" type="pres">
      <dgm:prSet presAssocID="{877D5107-F901-4059-A97B-36F81F56164A}" presName="hierChild4" presStyleCnt="0"/>
      <dgm:spPr/>
    </dgm:pt>
    <dgm:pt modelId="{6E6A1951-F0BD-4D69-97A2-2916DE76C238}" type="pres">
      <dgm:prSet presAssocID="{877D5107-F901-4059-A97B-36F81F56164A}" presName="hierChild5" presStyleCnt="0"/>
      <dgm:spPr/>
    </dgm:pt>
    <dgm:pt modelId="{20936EDD-AD21-44A8-9E0B-C41BEDEC6244}" type="pres">
      <dgm:prSet presAssocID="{79141CE1-1A4B-4D98-9185-7026371F406E}" presName="hierChild5" presStyleCnt="0"/>
      <dgm:spPr/>
    </dgm:pt>
    <dgm:pt modelId="{BD9413F5-1EF0-4F86-A184-70DB1E31A4BF}" type="pres">
      <dgm:prSet presAssocID="{B0BE165C-30F7-488B-BB4A-68ED681095F3}" presName="Name37" presStyleLbl="parChTrans1D2" presStyleIdx="1" presStyleCnt="3"/>
      <dgm:spPr/>
    </dgm:pt>
    <dgm:pt modelId="{E76A898D-9FED-41B4-9832-3CB14167FAB9}" type="pres">
      <dgm:prSet presAssocID="{6551846B-1CE7-49E4-8EBB-85B2C1D495C6}" presName="hierRoot2" presStyleCnt="0">
        <dgm:presLayoutVars>
          <dgm:hierBranch val="init"/>
        </dgm:presLayoutVars>
      </dgm:prSet>
      <dgm:spPr/>
    </dgm:pt>
    <dgm:pt modelId="{747EFB77-59B2-4040-A6C0-4E7C974E8B22}" type="pres">
      <dgm:prSet presAssocID="{6551846B-1CE7-49E4-8EBB-85B2C1D495C6}" presName="rootComposite" presStyleCnt="0"/>
      <dgm:spPr/>
    </dgm:pt>
    <dgm:pt modelId="{9A34AF59-DEF1-4F2A-AB70-1FAD4E507A9F}" type="pres">
      <dgm:prSet presAssocID="{6551846B-1CE7-49E4-8EBB-85B2C1D495C6}" presName="rootText" presStyleLbl="node2" presStyleIdx="1" presStyleCnt="3" custLinFactNeighborX="-43657" custLinFactNeighborY="-4283">
        <dgm:presLayoutVars>
          <dgm:chPref val="3"/>
        </dgm:presLayoutVars>
      </dgm:prSet>
      <dgm:spPr/>
    </dgm:pt>
    <dgm:pt modelId="{91A0FF8E-6304-458E-904C-08BCF00F3F2D}" type="pres">
      <dgm:prSet presAssocID="{6551846B-1CE7-49E4-8EBB-85B2C1D495C6}" presName="rootConnector" presStyleLbl="node2" presStyleIdx="1" presStyleCnt="3"/>
      <dgm:spPr/>
    </dgm:pt>
    <dgm:pt modelId="{C98C71AF-3169-4742-91A0-22BBAE925090}" type="pres">
      <dgm:prSet presAssocID="{6551846B-1CE7-49E4-8EBB-85B2C1D495C6}" presName="hierChild4" presStyleCnt="0"/>
      <dgm:spPr/>
    </dgm:pt>
    <dgm:pt modelId="{FE3AD725-197B-467D-AE56-CBA85F500127}" type="pres">
      <dgm:prSet presAssocID="{0D71E5AF-E479-41B7-BCCC-C6DE4FC361D3}" presName="Name37" presStyleLbl="parChTrans1D3" presStyleIdx="4" presStyleCnt="6"/>
      <dgm:spPr/>
    </dgm:pt>
    <dgm:pt modelId="{8BF5FE05-186B-4B4F-A18C-6FEB00E76B22}" type="pres">
      <dgm:prSet presAssocID="{FBA4307B-2A01-45B5-A561-659E3DB62590}" presName="hierRoot2" presStyleCnt="0">
        <dgm:presLayoutVars>
          <dgm:hierBranch val="init"/>
        </dgm:presLayoutVars>
      </dgm:prSet>
      <dgm:spPr/>
    </dgm:pt>
    <dgm:pt modelId="{548E7118-5DD3-48F6-8B4B-257F2F0B77B7}" type="pres">
      <dgm:prSet presAssocID="{FBA4307B-2A01-45B5-A561-659E3DB62590}" presName="rootComposite" presStyleCnt="0"/>
      <dgm:spPr/>
    </dgm:pt>
    <dgm:pt modelId="{47A3C8D4-F8E5-4745-A447-132D1E917937}" type="pres">
      <dgm:prSet presAssocID="{FBA4307B-2A01-45B5-A561-659E3DB62590}" presName="rootText" presStyleLbl="node3" presStyleIdx="4" presStyleCnt="6" custLinFactNeighborX="-59581" custLinFactNeighborY="26899">
        <dgm:presLayoutVars>
          <dgm:chPref val="3"/>
        </dgm:presLayoutVars>
      </dgm:prSet>
      <dgm:spPr/>
    </dgm:pt>
    <dgm:pt modelId="{EB43AEAA-0043-4385-A217-307DD3D95FAF}" type="pres">
      <dgm:prSet presAssocID="{FBA4307B-2A01-45B5-A561-659E3DB62590}" presName="rootConnector" presStyleLbl="node3" presStyleIdx="4" presStyleCnt="6"/>
      <dgm:spPr/>
    </dgm:pt>
    <dgm:pt modelId="{DB745455-692C-41AF-9807-D76453939DE6}" type="pres">
      <dgm:prSet presAssocID="{FBA4307B-2A01-45B5-A561-659E3DB62590}" presName="hierChild4" presStyleCnt="0"/>
      <dgm:spPr/>
    </dgm:pt>
    <dgm:pt modelId="{667561FD-5034-45ED-A9AB-A8AA9E2C6A31}" type="pres">
      <dgm:prSet presAssocID="{4A4636F7-6F2F-4B5D-A40C-3A8251E42F2D}" presName="Name37" presStyleLbl="parChTrans1D4" presStyleIdx="8" presStyleCnt="13"/>
      <dgm:spPr/>
    </dgm:pt>
    <dgm:pt modelId="{21B51FF5-DD86-4A3E-BEE7-BAC6E0429072}" type="pres">
      <dgm:prSet presAssocID="{31649BCC-C483-444A-9A39-ACF19ECBAF42}" presName="hierRoot2" presStyleCnt="0">
        <dgm:presLayoutVars>
          <dgm:hierBranch val="init"/>
        </dgm:presLayoutVars>
      </dgm:prSet>
      <dgm:spPr/>
    </dgm:pt>
    <dgm:pt modelId="{3C5CF71B-4703-49BB-BE67-E3EB5B1122FC}" type="pres">
      <dgm:prSet presAssocID="{31649BCC-C483-444A-9A39-ACF19ECBAF42}" presName="rootComposite" presStyleCnt="0"/>
      <dgm:spPr/>
    </dgm:pt>
    <dgm:pt modelId="{454FA69B-3653-433C-9FEA-5D65308C5925}" type="pres">
      <dgm:prSet presAssocID="{31649BCC-C483-444A-9A39-ACF19ECBAF42}" presName="rootText" presStyleLbl="node4" presStyleIdx="8" presStyleCnt="13" custLinFactNeighborX="-69519" custLinFactNeighborY="64481">
        <dgm:presLayoutVars>
          <dgm:chPref val="3"/>
        </dgm:presLayoutVars>
      </dgm:prSet>
      <dgm:spPr/>
    </dgm:pt>
    <dgm:pt modelId="{02E071E0-2431-4BF3-A5E7-FF5D09E813EB}" type="pres">
      <dgm:prSet presAssocID="{31649BCC-C483-444A-9A39-ACF19ECBAF42}" presName="rootConnector" presStyleLbl="node4" presStyleIdx="8" presStyleCnt="13"/>
      <dgm:spPr/>
    </dgm:pt>
    <dgm:pt modelId="{A070C9DF-6EB3-4F20-B08A-D09201091420}" type="pres">
      <dgm:prSet presAssocID="{31649BCC-C483-444A-9A39-ACF19ECBAF42}" presName="hierChild4" presStyleCnt="0"/>
      <dgm:spPr/>
    </dgm:pt>
    <dgm:pt modelId="{30C80A36-330E-4B40-AF90-02F14E227DD9}" type="pres">
      <dgm:prSet presAssocID="{31649BCC-C483-444A-9A39-ACF19ECBAF42}" presName="hierChild5" presStyleCnt="0"/>
      <dgm:spPr/>
    </dgm:pt>
    <dgm:pt modelId="{31E03D45-6FFA-4C57-8969-3994B9ECCFAC}" type="pres">
      <dgm:prSet presAssocID="{EE075652-6A5B-41DA-83AE-98A2114BF4B6}" presName="Name37" presStyleLbl="parChTrans1D4" presStyleIdx="9" presStyleCnt="13"/>
      <dgm:spPr/>
    </dgm:pt>
    <dgm:pt modelId="{B2CB32CF-F38C-42D8-A33B-E11947E7C858}" type="pres">
      <dgm:prSet presAssocID="{A459DB97-DC22-424A-A9D2-3479CF83EC5D}" presName="hierRoot2" presStyleCnt="0">
        <dgm:presLayoutVars>
          <dgm:hierBranch val="init"/>
        </dgm:presLayoutVars>
      </dgm:prSet>
      <dgm:spPr/>
    </dgm:pt>
    <dgm:pt modelId="{833CD86D-46CD-42B8-86CF-B55730411258}" type="pres">
      <dgm:prSet presAssocID="{A459DB97-DC22-424A-A9D2-3479CF83EC5D}" presName="rootComposite" presStyleCnt="0"/>
      <dgm:spPr/>
    </dgm:pt>
    <dgm:pt modelId="{4B1A8AE9-482A-40AE-987B-DECC46FED3BA}" type="pres">
      <dgm:prSet presAssocID="{A459DB97-DC22-424A-A9D2-3479CF83EC5D}" presName="rootText" presStyleLbl="node4" presStyleIdx="9" presStyleCnt="13" custLinFactY="24160" custLinFactNeighborX="-67677" custLinFactNeighborY="100000">
        <dgm:presLayoutVars>
          <dgm:chPref val="3"/>
        </dgm:presLayoutVars>
      </dgm:prSet>
      <dgm:spPr/>
    </dgm:pt>
    <dgm:pt modelId="{E03830CE-7A84-44A6-8364-12D16B939AD8}" type="pres">
      <dgm:prSet presAssocID="{A459DB97-DC22-424A-A9D2-3479CF83EC5D}" presName="rootConnector" presStyleLbl="node4" presStyleIdx="9" presStyleCnt="13"/>
      <dgm:spPr/>
    </dgm:pt>
    <dgm:pt modelId="{0EEAED4A-955F-476E-A45B-02BA99F49BC9}" type="pres">
      <dgm:prSet presAssocID="{A459DB97-DC22-424A-A9D2-3479CF83EC5D}" presName="hierChild4" presStyleCnt="0"/>
      <dgm:spPr/>
    </dgm:pt>
    <dgm:pt modelId="{3B1BA7D5-68FC-4668-B1D7-83AC4FA0008E}" type="pres">
      <dgm:prSet presAssocID="{A459DB97-DC22-424A-A9D2-3479CF83EC5D}" presName="hierChild5" presStyleCnt="0"/>
      <dgm:spPr/>
    </dgm:pt>
    <dgm:pt modelId="{61A80E93-9A1D-4D05-B4C6-7F99214026AF}" type="pres">
      <dgm:prSet presAssocID="{F4A491E7-CFF7-4F0F-8233-B5879016ABEE}" presName="Name37" presStyleLbl="parChTrans1D4" presStyleIdx="10" presStyleCnt="13"/>
      <dgm:spPr/>
    </dgm:pt>
    <dgm:pt modelId="{BD5FAB4C-A330-4B36-ACC7-90093392855F}" type="pres">
      <dgm:prSet presAssocID="{8358B753-6385-4FA9-8C0B-C50194643572}" presName="hierRoot2" presStyleCnt="0">
        <dgm:presLayoutVars>
          <dgm:hierBranch val="init"/>
        </dgm:presLayoutVars>
      </dgm:prSet>
      <dgm:spPr/>
    </dgm:pt>
    <dgm:pt modelId="{3E0C738C-C4C7-4A8D-9D79-C3FF952E3625}" type="pres">
      <dgm:prSet presAssocID="{8358B753-6385-4FA9-8C0B-C50194643572}" presName="rootComposite" presStyleCnt="0"/>
      <dgm:spPr/>
    </dgm:pt>
    <dgm:pt modelId="{49B8AB54-6285-4A20-B429-7300EFEC491E}" type="pres">
      <dgm:prSet presAssocID="{8358B753-6385-4FA9-8C0B-C50194643572}" presName="rootText" presStyleLbl="node4" presStyleIdx="10" presStyleCnt="13" custLinFactY="26351" custLinFactNeighborX="-67208" custLinFactNeighborY="100000">
        <dgm:presLayoutVars>
          <dgm:chPref val="3"/>
        </dgm:presLayoutVars>
      </dgm:prSet>
      <dgm:spPr/>
    </dgm:pt>
    <dgm:pt modelId="{1E71E24C-826E-45FB-8290-8A734E73CED3}" type="pres">
      <dgm:prSet presAssocID="{8358B753-6385-4FA9-8C0B-C50194643572}" presName="rootConnector" presStyleLbl="node4" presStyleIdx="10" presStyleCnt="13"/>
      <dgm:spPr/>
    </dgm:pt>
    <dgm:pt modelId="{7C7DC24E-F7C1-490D-8282-59BF2CF07B90}" type="pres">
      <dgm:prSet presAssocID="{8358B753-6385-4FA9-8C0B-C50194643572}" presName="hierChild4" presStyleCnt="0"/>
      <dgm:spPr/>
    </dgm:pt>
    <dgm:pt modelId="{22D13C8B-C9E7-40D6-88A4-573F6C44A5DF}" type="pres">
      <dgm:prSet presAssocID="{8358B753-6385-4FA9-8C0B-C50194643572}" presName="hierChild5" presStyleCnt="0"/>
      <dgm:spPr/>
    </dgm:pt>
    <dgm:pt modelId="{6CBA81B6-08FA-41AF-8276-FC068536EA60}" type="pres">
      <dgm:prSet presAssocID="{FBA4307B-2A01-45B5-A561-659E3DB62590}" presName="hierChild5" presStyleCnt="0"/>
      <dgm:spPr/>
    </dgm:pt>
    <dgm:pt modelId="{A3D07FB9-273C-40D0-A77A-8C25B7BE0C5B}" type="pres">
      <dgm:prSet presAssocID="{2CDD7024-28F7-4967-9E6C-749087A8A314}" presName="Name37" presStyleLbl="parChTrans1D3" presStyleIdx="5" presStyleCnt="6"/>
      <dgm:spPr/>
    </dgm:pt>
    <dgm:pt modelId="{34EA0C05-642A-46BE-B82E-0A4BE9FCB2F3}" type="pres">
      <dgm:prSet presAssocID="{29526BEB-F156-46DF-880D-7C937108F7AA}" presName="hierRoot2" presStyleCnt="0">
        <dgm:presLayoutVars>
          <dgm:hierBranch val="init"/>
        </dgm:presLayoutVars>
      </dgm:prSet>
      <dgm:spPr/>
    </dgm:pt>
    <dgm:pt modelId="{25F6C50A-BE07-41F1-B1DE-87410D7E56C4}" type="pres">
      <dgm:prSet presAssocID="{29526BEB-F156-46DF-880D-7C937108F7AA}" presName="rootComposite" presStyleCnt="0"/>
      <dgm:spPr/>
    </dgm:pt>
    <dgm:pt modelId="{78E71952-2954-4677-9C63-642A2069D2FF}" type="pres">
      <dgm:prSet presAssocID="{29526BEB-F156-46DF-880D-7C937108F7AA}" presName="rootText" presStyleLbl="node3" presStyleIdx="5" presStyleCnt="6" custLinFactNeighborX="20163" custLinFactNeighborY="26883">
        <dgm:presLayoutVars>
          <dgm:chPref val="3"/>
        </dgm:presLayoutVars>
      </dgm:prSet>
      <dgm:spPr/>
    </dgm:pt>
    <dgm:pt modelId="{CF44F300-D55B-4BF4-AC18-034507BCD20F}" type="pres">
      <dgm:prSet presAssocID="{29526BEB-F156-46DF-880D-7C937108F7AA}" presName="rootConnector" presStyleLbl="node3" presStyleIdx="5" presStyleCnt="6"/>
      <dgm:spPr/>
    </dgm:pt>
    <dgm:pt modelId="{EC1B9C1D-65A9-432C-AAA3-C186B03B9021}" type="pres">
      <dgm:prSet presAssocID="{29526BEB-F156-46DF-880D-7C937108F7AA}" presName="hierChild4" presStyleCnt="0"/>
      <dgm:spPr/>
    </dgm:pt>
    <dgm:pt modelId="{70B50BCB-C27C-4B0A-A6AF-FF22966971C1}" type="pres">
      <dgm:prSet presAssocID="{54DD83BE-3F22-4698-B67E-4A4080ACE29D}" presName="Name37" presStyleLbl="parChTrans1D4" presStyleIdx="11" presStyleCnt="13"/>
      <dgm:spPr/>
    </dgm:pt>
    <dgm:pt modelId="{8FD194C2-FA24-47FD-8CAE-707C81E2AF98}" type="pres">
      <dgm:prSet presAssocID="{CE012441-2664-4877-B4BA-03D7019ADBFE}" presName="hierRoot2" presStyleCnt="0">
        <dgm:presLayoutVars>
          <dgm:hierBranch val="init"/>
        </dgm:presLayoutVars>
      </dgm:prSet>
      <dgm:spPr/>
    </dgm:pt>
    <dgm:pt modelId="{2EC9DA0E-02FF-477D-A67F-FFCE83F0E6F9}" type="pres">
      <dgm:prSet presAssocID="{CE012441-2664-4877-B4BA-03D7019ADBFE}" presName="rootComposite" presStyleCnt="0"/>
      <dgm:spPr/>
    </dgm:pt>
    <dgm:pt modelId="{C7E71011-5BB1-4EC4-84BF-AD0B81A96CBC}" type="pres">
      <dgm:prSet presAssocID="{CE012441-2664-4877-B4BA-03D7019ADBFE}" presName="rootText" presStyleLbl="node4" presStyleIdx="11" presStyleCnt="13" custLinFactNeighborX="8312" custLinFactNeighborY="60924">
        <dgm:presLayoutVars>
          <dgm:chPref val="3"/>
        </dgm:presLayoutVars>
      </dgm:prSet>
      <dgm:spPr/>
    </dgm:pt>
    <dgm:pt modelId="{50457160-5E43-49B4-8A27-8C89746E5D3E}" type="pres">
      <dgm:prSet presAssocID="{CE012441-2664-4877-B4BA-03D7019ADBFE}" presName="rootConnector" presStyleLbl="node4" presStyleIdx="11" presStyleCnt="13"/>
      <dgm:spPr/>
    </dgm:pt>
    <dgm:pt modelId="{911A8D8E-CE21-453D-9CF2-5394533ABB80}" type="pres">
      <dgm:prSet presAssocID="{CE012441-2664-4877-B4BA-03D7019ADBFE}" presName="hierChild4" presStyleCnt="0"/>
      <dgm:spPr/>
    </dgm:pt>
    <dgm:pt modelId="{498D33FD-D165-44F2-844F-3B269CFAD1A5}" type="pres">
      <dgm:prSet presAssocID="{CE012441-2664-4877-B4BA-03D7019ADBFE}" presName="hierChild5" presStyleCnt="0"/>
      <dgm:spPr/>
    </dgm:pt>
    <dgm:pt modelId="{069894E2-0DF9-430A-842B-32CEC9BD676F}" type="pres">
      <dgm:prSet presAssocID="{4B7496BE-8864-4F2C-BABC-BAC75850619E}" presName="Name37" presStyleLbl="parChTrans1D4" presStyleIdx="12" presStyleCnt="13"/>
      <dgm:spPr/>
    </dgm:pt>
    <dgm:pt modelId="{552EDA4D-0876-4C08-B427-74C065D6095C}" type="pres">
      <dgm:prSet presAssocID="{BB1743DE-F6F0-416B-9647-A0C71A5C5032}" presName="hierRoot2" presStyleCnt="0">
        <dgm:presLayoutVars>
          <dgm:hierBranch val="init"/>
        </dgm:presLayoutVars>
      </dgm:prSet>
      <dgm:spPr/>
    </dgm:pt>
    <dgm:pt modelId="{214E55AF-E81D-4449-837D-30BFE566DA35}" type="pres">
      <dgm:prSet presAssocID="{BB1743DE-F6F0-416B-9647-A0C71A5C5032}" presName="rootComposite" presStyleCnt="0"/>
      <dgm:spPr/>
    </dgm:pt>
    <dgm:pt modelId="{F8A5FB62-FFCC-4E57-A06C-EBCD9D9F973F}" type="pres">
      <dgm:prSet presAssocID="{BB1743DE-F6F0-416B-9647-A0C71A5C5032}" presName="rootText" presStyleLbl="node4" presStyleIdx="12" presStyleCnt="13" custLinFactY="7533" custLinFactNeighborX="10081" custLinFactNeighborY="100000">
        <dgm:presLayoutVars>
          <dgm:chPref val="3"/>
        </dgm:presLayoutVars>
      </dgm:prSet>
      <dgm:spPr/>
    </dgm:pt>
    <dgm:pt modelId="{5DAB4001-CCF8-4FBB-B023-2DA3F15ACD41}" type="pres">
      <dgm:prSet presAssocID="{BB1743DE-F6F0-416B-9647-A0C71A5C5032}" presName="rootConnector" presStyleLbl="node4" presStyleIdx="12" presStyleCnt="13"/>
      <dgm:spPr/>
    </dgm:pt>
    <dgm:pt modelId="{5A1C010A-EFDA-4EC7-AEFD-392E20CAC2FE}" type="pres">
      <dgm:prSet presAssocID="{BB1743DE-F6F0-416B-9647-A0C71A5C5032}" presName="hierChild4" presStyleCnt="0"/>
      <dgm:spPr/>
    </dgm:pt>
    <dgm:pt modelId="{9F3AF468-1D68-4BBC-96CC-75EBD418AA04}" type="pres">
      <dgm:prSet presAssocID="{BB1743DE-F6F0-416B-9647-A0C71A5C5032}" presName="hierChild5" presStyleCnt="0"/>
      <dgm:spPr/>
    </dgm:pt>
    <dgm:pt modelId="{4DDE5372-B93B-4223-AF49-321B77BB2EFD}" type="pres">
      <dgm:prSet presAssocID="{29526BEB-F156-46DF-880D-7C937108F7AA}" presName="hierChild5" presStyleCnt="0"/>
      <dgm:spPr/>
    </dgm:pt>
    <dgm:pt modelId="{26C10F71-837D-4F96-8D8C-CB95F20CAB6B}" type="pres">
      <dgm:prSet presAssocID="{6551846B-1CE7-49E4-8EBB-85B2C1D495C6}" presName="hierChild5" presStyleCnt="0"/>
      <dgm:spPr/>
    </dgm:pt>
    <dgm:pt modelId="{A9AFE17A-0F45-465B-9152-461D3A40E201}" type="pres">
      <dgm:prSet presAssocID="{E6F59C3D-7870-4909-B5AF-D556661D1688}" presName="Name37" presStyleLbl="parChTrans1D2" presStyleIdx="2" presStyleCnt="3"/>
      <dgm:spPr/>
    </dgm:pt>
    <dgm:pt modelId="{C9A5458D-C6C1-460A-A1D9-F24D9EC74651}" type="pres">
      <dgm:prSet presAssocID="{2D16CA2D-BCE5-480C-8E20-765CB5C08E19}" presName="hierRoot2" presStyleCnt="0">
        <dgm:presLayoutVars>
          <dgm:hierBranch/>
        </dgm:presLayoutVars>
      </dgm:prSet>
      <dgm:spPr/>
    </dgm:pt>
    <dgm:pt modelId="{C73E78A8-1B1C-4069-A9FE-458C0EC847FA}" type="pres">
      <dgm:prSet presAssocID="{2D16CA2D-BCE5-480C-8E20-765CB5C08E19}" presName="rootComposite" presStyleCnt="0"/>
      <dgm:spPr/>
    </dgm:pt>
    <dgm:pt modelId="{190208E4-EC45-44B0-BEC6-CF5A8AEE4C0E}" type="pres">
      <dgm:prSet presAssocID="{2D16CA2D-BCE5-480C-8E20-765CB5C08E19}" presName="rootText" presStyleLbl="node2" presStyleIdx="2" presStyleCnt="3" custLinFactNeighborX="40326" custLinFactNeighborY="-3608">
        <dgm:presLayoutVars>
          <dgm:chPref val="3"/>
        </dgm:presLayoutVars>
      </dgm:prSet>
      <dgm:spPr/>
    </dgm:pt>
    <dgm:pt modelId="{0FC760EE-093A-4A50-9F3F-E3CB2F9F844F}" type="pres">
      <dgm:prSet presAssocID="{2D16CA2D-BCE5-480C-8E20-765CB5C08E19}" presName="rootConnector" presStyleLbl="node2" presStyleIdx="2" presStyleCnt="3"/>
      <dgm:spPr/>
    </dgm:pt>
    <dgm:pt modelId="{BCA560C2-542A-4020-B828-44975759AE2B}" type="pres">
      <dgm:prSet presAssocID="{2D16CA2D-BCE5-480C-8E20-765CB5C08E19}" presName="hierChild4" presStyleCnt="0"/>
      <dgm:spPr/>
    </dgm:pt>
    <dgm:pt modelId="{90A3B1D8-56A4-4B76-8FA5-94B77138034D}" type="pres">
      <dgm:prSet presAssocID="{2D16CA2D-BCE5-480C-8E20-765CB5C08E19}" presName="hierChild5" presStyleCnt="0"/>
      <dgm:spPr/>
    </dgm:pt>
    <dgm:pt modelId="{6BBEC8AA-0E37-4F4E-B6D6-C5303C042015}" type="pres">
      <dgm:prSet presAssocID="{89D888D9-05FF-4857-9752-63118292946A}" presName="hierChild3" presStyleCnt="0"/>
      <dgm:spPr/>
    </dgm:pt>
  </dgm:ptLst>
  <dgm:cxnLst>
    <dgm:cxn modelId="{09DD5001-F027-4903-A7B5-BD9328AA4D0F}" type="presOf" srcId="{A459DB97-DC22-424A-A9D2-3479CF83EC5D}" destId="{E03830CE-7A84-44A6-8364-12D16B939AD8}" srcOrd="1" destOrd="0" presId="urn:microsoft.com/office/officeart/2005/8/layout/orgChart1"/>
    <dgm:cxn modelId="{6B97E20D-7AF4-47E9-892F-A4736D666D8F}" type="presOf" srcId="{0533719E-B61F-42A9-8BDA-2F25862BB13E}" destId="{9566F1B5-D161-478B-8AE3-ABAC83F6D6A3}" srcOrd="0" destOrd="0" presId="urn:microsoft.com/office/officeart/2005/8/layout/orgChart1"/>
    <dgm:cxn modelId="{AD919A0E-B5B5-4C0D-80D2-0166FFE9F0C9}" srcId="{79141CE1-1A4B-4D98-9185-7026371F406E}" destId="{26043A83-4042-4B06-B4B3-8B8E77E8067D}" srcOrd="0" destOrd="0" parTransId="{6922D3A9-5E99-4EA5-A3AD-731FE702BCF6}" sibTransId="{AC6BEA75-3B0E-4DD5-9699-DA5A5AA9F516}"/>
    <dgm:cxn modelId="{B8C1CF15-D746-47DA-A512-CC43B1485BF9}" type="presOf" srcId="{D045EE89-8D08-4061-B738-826718820ACD}" destId="{BE70CCA5-0E7B-4AB9-9DCC-FA7B875135B5}" srcOrd="0" destOrd="0" presId="urn:microsoft.com/office/officeart/2005/8/layout/orgChart1"/>
    <dgm:cxn modelId="{F9C22916-1753-4DDC-987A-22E2A9F517D9}" type="presOf" srcId="{01615B0C-969C-4C2A-AB10-1F29644F5A2B}" destId="{75EAF19A-0B9C-4E3A-9682-7FAFED13F4A7}" srcOrd="0" destOrd="0" presId="urn:microsoft.com/office/officeart/2005/8/layout/orgChart1"/>
    <dgm:cxn modelId="{F3BA7320-88A3-466D-8761-4AC7D2618286}" type="presOf" srcId="{30C3D555-CDDD-4845-8E3D-253EB8FCDA3F}" destId="{3AFCFD1E-96A9-4AAE-A556-96929C9CD0B5}" srcOrd="0" destOrd="0" presId="urn:microsoft.com/office/officeart/2005/8/layout/orgChart1"/>
    <dgm:cxn modelId="{88E72822-CFE1-4003-98D1-B769D9D2695D}" type="presOf" srcId="{E50DE3F8-2AD6-4436-9707-F2BC8096BB33}" destId="{CA9FECBB-461F-4478-8BDC-F05D3ECC22BC}" srcOrd="0" destOrd="0" presId="urn:microsoft.com/office/officeart/2005/8/layout/orgChart1"/>
    <dgm:cxn modelId="{643DA224-0CD0-44D0-80C2-16BDC83C2B67}" srcId="{89D888D9-05FF-4857-9752-63118292946A}" destId="{79141CE1-1A4B-4D98-9185-7026371F406E}" srcOrd="0" destOrd="0" parTransId="{A85FE915-3CCF-4B71-8FB4-6B9957666F09}" sibTransId="{91F342F8-B28B-4CFF-B209-85D6C0C2AAC9}"/>
    <dgm:cxn modelId="{6526C626-DBD1-4F30-85AA-E61354ECCF27}" type="presOf" srcId="{0066EA22-F960-4B48-976E-0AF5DBEA903E}" destId="{ABCB94CB-151A-4EC5-B316-1F02ADED5CBA}" srcOrd="1" destOrd="0" presId="urn:microsoft.com/office/officeart/2005/8/layout/orgChart1"/>
    <dgm:cxn modelId="{57CCAE27-CF9A-4E6F-8037-B38B17F789F3}" type="presOf" srcId="{B503D5FF-A13F-4B66-B763-5E8E8393613F}" destId="{65E7A318-C4B6-4DFE-8A37-811B03111069}" srcOrd="0" destOrd="0" presId="urn:microsoft.com/office/officeart/2005/8/layout/orgChart1"/>
    <dgm:cxn modelId="{0E418428-3584-4573-965A-79B847294571}" srcId="{79141CE1-1A4B-4D98-9185-7026371F406E}" destId="{877D5107-F901-4059-A97B-36F81F56164A}" srcOrd="3" destOrd="0" parTransId="{ECA381A9-9970-400D-95E4-40FB23DD811A}" sibTransId="{D2B98A99-204E-4741-A4CD-9F15B85897D3}"/>
    <dgm:cxn modelId="{113C9B29-3853-4417-9E0B-9CD5AA2F5271}" type="presOf" srcId="{31649BCC-C483-444A-9A39-ACF19ECBAF42}" destId="{454FA69B-3653-433C-9FEA-5D65308C5925}" srcOrd="0" destOrd="0" presId="urn:microsoft.com/office/officeart/2005/8/layout/orgChart1"/>
    <dgm:cxn modelId="{476BE52F-52CE-498D-BB68-3811F29E5D85}" type="presOf" srcId="{79141CE1-1A4B-4D98-9185-7026371F406E}" destId="{6A95AA17-E110-4F2D-9D4B-29A9EB8330F6}" srcOrd="0" destOrd="0" presId="urn:microsoft.com/office/officeart/2005/8/layout/orgChart1"/>
    <dgm:cxn modelId="{630C0C31-E5E6-44F8-BA92-0EF4ECF37F53}" type="presOf" srcId="{ECA381A9-9970-400D-95E4-40FB23DD811A}" destId="{DACE97DB-D218-40E8-AF03-99D431BC287E}" srcOrd="0" destOrd="0" presId="urn:microsoft.com/office/officeart/2005/8/layout/orgChart1"/>
    <dgm:cxn modelId="{C65B1239-5F7B-4DBA-BC09-4B6E14DAD222}" srcId="{7344997B-5558-4B08-A3B5-EA25A4019A74}" destId="{3E606443-0CB4-4983-8A70-F622C335FBD0}" srcOrd="0" destOrd="0" parTransId="{8878743F-A4B0-4717-8912-B08E883ACCC0}" sibTransId="{33CAFDA9-9CBE-45B4-A2E3-2A2FAF6B2DF2}"/>
    <dgm:cxn modelId="{9ACF313B-C4E3-4F2C-A899-A07D9E4D999C}" type="presOf" srcId="{54DD83BE-3F22-4698-B67E-4A4080ACE29D}" destId="{70B50BCB-C27C-4B0A-A6AF-FF22966971C1}" srcOrd="0" destOrd="0" presId="urn:microsoft.com/office/officeart/2005/8/layout/orgChart1"/>
    <dgm:cxn modelId="{BC79DF3B-4C6B-41E1-8076-9745CAD1AD12}" type="presOf" srcId="{2CDD7024-28F7-4967-9E6C-749087A8A314}" destId="{A3D07FB9-273C-40D0-A77A-8C25B7BE0C5B}" srcOrd="0" destOrd="0" presId="urn:microsoft.com/office/officeart/2005/8/layout/orgChart1"/>
    <dgm:cxn modelId="{2C41FD3E-02E9-487C-B5FE-4EE3C8C30AA2}" type="presOf" srcId="{FBA4307B-2A01-45B5-A561-659E3DB62590}" destId="{EB43AEAA-0043-4385-A217-307DD3D95FAF}" srcOrd="1" destOrd="0" presId="urn:microsoft.com/office/officeart/2005/8/layout/orgChart1"/>
    <dgm:cxn modelId="{5CC96E3F-0426-4191-A6DD-DDFED87D5D3C}" srcId="{29526BEB-F156-46DF-880D-7C937108F7AA}" destId="{CE012441-2664-4877-B4BA-03D7019ADBFE}" srcOrd="0" destOrd="0" parTransId="{54DD83BE-3F22-4698-B67E-4A4080ACE29D}" sibTransId="{B4A6C8C6-9050-4999-B9D0-ADE97F9EAA11}"/>
    <dgm:cxn modelId="{25945940-CCE2-4FCC-A0D8-1086C6EEFE2A}" type="presOf" srcId="{E6F59C3D-7870-4909-B5AF-D556661D1688}" destId="{A9AFE17A-0F45-465B-9152-461D3A40E201}" srcOrd="0" destOrd="0" presId="urn:microsoft.com/office/officeart/2005/8/layout/orgChart1"/>
    <dgm:cxn modelId="{C2830C5C-2BAB-4164-A668-9320C5C3124D}" type="presOf" srcId="{9C514075-E797-4B90-9F99-FC88F2289BA0}" destId="{8CB219A5-46F2-4026-A15B-EF71D34C186C}" srcOrd="0" destOrd="0" presId="urn:microsoft.com/office/officeart/2005/8/layout/orgChart1"/>
    <dgm:cxn modelId="{3F56645D-432A-4845-A417-F4581C5F907A}" srcId="{7344997B-5558-4B08-A3B5-EA25A4019A74}" destId="{322099F1-3369-41EE-A55A-A9D7FC49B30D}" srcOrd="2" destOrd="0" parTransId="{64EE5A85-C7A1-4D36-A0EE-4A1C7B5E09CE}" sibTransId="{A7D5446A-BB0E-459E-9911-06CE10380F69}"/>
    <dgm:cxn modelId="{778FEB5E-5243-412A-A174-390EF6A7BB67}" srcId="{FBA4307B-2A01-45B5-A561-659E3DB62590}" destId="{8358B753-6385-4FA9-8C0B-C50194643572}" srcOrd="2" destOrd="0" parTransId="{F4A491E7-CFF7-4F0F-8233-B5879016ABEE}" sibTransId="{526E45FD-D283-4973-B4EC-76F7054FBBF3}"/>
    <dgm:cxn modelId="{6EA7F95F-335F-45AE-A93E-7BA015F52AA9}" type="presOf" srcId="{0533719E-B61F-42A9-8BDA-2F25862BB13E}" destId="{E6E2C39C-34DE-4834-81E9-A44DEF1261E3}" srcOrd="1" destOrd="0" presId="urn:microsoft.com/office/officeart/2005/8/layout/orgChart1"/>
    <dgm:cxn modelId="{2D661841-4DDA-48D1-8844-80BBB3E8CFC2}" type="presOf" srcId="{3E606443-0CB4-4983-8A70-F622C335FBD0}" destId="{2A721BC7-5153-4994-9DAE-32DD45A7F27E}" srcOrd="1" destOrd="0" presId="urn:microsoft.com/office/officeart/2005/8/layout/orgChart1"/>
    <dgm:cxn modelId="{BE7D9961-D047-48EA-B393-8567EB86A61E}" type="presOf" srcId="{9089AB32-90AA-4DEF-B805-7580F684F0CF}" destId="{9F77EAC1-6C61-41C7-AF1F-7419DC8CAA44}" srcOrd="0" destOrd="0" presId="urn:microsoft.com/office/officeart/2005/8/layout/orgChart1"/>
    <dgm:cxn modelId="{0C816E45-16C2-483C-AF83-D570FEC119B4}" type="presOf" srcId="{F4A491E7-CFF7-4F0F-8233-B5879016ABEE}" destId="{61A80E93-9A1D-4D05-B4C6-7F99214026AF}" srcOrd="0" destOrd="0" presId="urn:microsoft.com/office/officeart/2005/8/layout/orgChart1"/>
    <dgm:cxn modelId="{848F4966-B3D1-4197-803B-8129DA65DB2E}" type="presOf" srcId="{26043A83-4042-4B06-B4B3-8B8E77E8067D}" destId="{54767952-CB76-4598-ABEC-FC63654CE838}" srcOrd="1" destOrd="0" presId="urn:microsoft.com/office/officeart/2005/8/layout/orgChart1"/>
    <dgm:cxn modelId="{3E9E5B68-FB72-4A79-90C7-2E3234273F93}" srcId="{6551846B-1CE7-49E4-8EBB-85B2C1D495C6}" destId="{29526BEB-F156-46DF-880D-7C937108F7AA}" srcOrd="1" destOrd="0" parTransId="{2CDD7024-28F7-4967-9E6C-749087A8A314}" sibTransId="{E7F24E2E-E07C-4511-8E45-B21488B41F16}"/>
    <dgm:cxn modelId="{58974549-1249-4CAB-A637-E3F3131D5D81}" type="presOf" srcId="{E8E72C66-EB79-425F-821E-3A1866B9A5C5}" destId="{D07F11C7-D439-4DF4-AB0B-7A33FFA824E8}" srcOrd="0" destOrd="0" presId="urn:microsoft.com/office/officeart/2005/8/layout/orgChart1"/>
    <dgm:cxn modelId="{E596EB6C-86A1-4359-A640-681EB9FB99F1}" type="presOf" srcId="{71EF0C23-AF5F-4FB5-BEB1-BB1B9F9C7F60}" destId="{5343529D-9F67-4F71-B25B-5A495CEB8687}" srcOrd="0" destOrd="0" presId="urn:microsoft.com/office/officeart/2005/8/layout/orgChart1"/>
    <dgm:cxn modelId="{073D874D-8FD1-4657-B099-E9E16860B482}" type="presOf" srcId="{877D5107-F901-4059-A97B-36F81F56164A}" destId="{DEEE9701-2B02-4F59-9D60-FC7A37019626}" srcOrd="0" destOrd="0" presId="urn:microsoft.com/office/officeart/2005/8/layout/orgChart1"/>
    <dgm:cxn modelId="{5128294F-6AF4-42E5-A596-5DC075BA9C3E}" srcId="{26043A83-4042-4B06-B4B3-8B8E77E8067D}" destId="{C7D12ED8-DBDF-449B-987C-8FB432403154}" srcOrd="0" destOrd="0" parTransId="{B503D5FF-A13F-4B66-B763-5E8E8393613F}" sibTransId="{A5639C71-5F58-4ED3-9A31-47559A49C2AD}"/>
    <dgm:cxn modelId="{EA577F72-F066-46E1-9BA9-F18369D6F295}" srcId="{0533719E-B61F-42A9-8BDA-2F25862BB13E}" destId="{5A84D5AE-6134-4B38-80C6-A755DFB3F82F}" srcOrd="1" destOrd="0" parTransId="{9089AB32-90AA-4DEF-B805-7580F684F0CF}" sibTransId="{DB35D0F3-6AAC-4070-AD25-B560A5315894}"/>
    <dgm:cxn modelId="{2EF06475-1685-426A-AB83-1AE72421F9D2}" type="presOf" srcId="{C7D12ED8-DBDF-449B-987C-8FB432403154}" destId="{A4D5D6B3-11FE-4810-9F6C-1A245B1E3587}" srcOrd="1" destOrd="0" presId="urn:microsoft.com/office/officeart/2005/8/layout/orgChart1"/>
    <dgm:cxn modelId="{48FAE656-A832-4A9C-BAC6-A5B1F263D7C9}" type="presOf" srcId="{6922D3A9-5E99-4EA5-A3AD-731FE702BCF6}" destId="{294E3B3A-8F7D-4604-939D-D8A96DEEDB14}" srcOrd="0" destOrd="0" presId="urn:microsoft.com/office/officeart/2005/8/layout/orgChart1"/>
    <dgm:cxn modelId="{710CD578-A2F4-4636-B2C6-C2FD2681D180}" srcId="{26043A83-4042-4B06-B4B3-8B8E77E8067D}" destId="{D045EE89-8D08-4061-B738-826718820ACD}" srcOrd="1" destOrd="0" parTransId="{6546E443-1092-4F9A-B0E0-FCA27A836AEE}" sibTransId="{70B409E4-F9AD-4810-80D9-ECDCF974D823}"/>
    <dgm:cxn modelId="{7635557A-755A-48B4-ADD5-1C37AC1768D4}" srcId="{29526BEB-F156-46DF-880D-7C937108F7AA}" destId="{BB1743DE-F6F0-416B-9647-A0C71A5C5032}" srcOrd="1" destOrd="0" parTransId="{4B7496BE-8864-4F2C-BABC-BAC75850619E}" sibTransId="{C657C665-4469-4725-9996-5A552C8A15CC}"/>
    <dgm:cxn modelId="{EDFDFA5A-11CD-4606-A8B4-C24EC494E501}" type="presOf" srcId="{A85FE915-3CCF-4B71-8FB4-6B9957666F09}" destId="{C0D955CF-2D23-4B04-AEA7-4EDADA1FF25C}" srcOrd="0" destOrd="0" presId="urn:microsoft.com/office/officeart/2005/8/layout/orgChart1"/>
    <dgm:cxn modelId="{25AF477C-700F-4166-8E10-88174385F8EB}" type="presOf" srcId="{7344997B-5558-4B08-A3B5-EA25A4019A74}" destId="{8952A838-759E-4D61-AE9E-EEEDCDFDBBE7}" srcOrd="0" destOrd="0" presId="urn:microsoft.com/office/officeart/2005/8/layout/orgChart1"/>
    <dgm:cxn modelId="{E6B7227E-468C-4F2A-B037-FF1A4C7DD8B3}" type="presOf" srcId="{6551846B-1CE7-49E4-8EBB-85B2C1D495C6}" destId="{9A34AF59-DEF1-4F2A-AB70-1FAD4E507A9F}" srcOrd="0" destOrd="0" presId="urn:microsoft.com/office/officeart/2005/8/layout/orgChart1"/>
    <dgm:cxn modelId="{D1B67E89-899A-4B9E-92FD-D942F705F1D1}" srcId="{89D888D9-05FF-4857-9752-63118292946A}" destId="{2D16CA2D-BCE5-480C-8E20-765CB5C08E19}" srcOrd="2" destOrd="0" parTransId="{E6F59C3D-7870-4909-B5AF-D556661D1688}" sibTransId="{BFADCCE3-A081-4AA3-9373-9B748F33E853}"/>
    <dgm:cxn modelId="{E242A78D-D3FC-4440-946C-D3FF960CF27C}" type="presOf" srcId="{71EF0C23-AF5F-4FB5-BEB1-BB1B9F9C7F60}" destId="{5A6E0E0C-0720-44D6-A1C1-3D17E63FC635}" srcOrd="1" destOrd="0" presId="urn:microsoft.com/office/officeart/2005/8/layout/orgChart1"/>
    <dgm:cxn modelId="{DA473B8E-807D-41DD-8C21-81AB0B800C07}" type="presOf" srcId="{877D5107-F901-4059-A97B-36F81F56164A}" destId="{FEAAE0BD-9725-4FA6-B004-450C15352367}" srcOrd="1" destOrd="0" presId="urn:microsoft.com/office/officeart/2005/8/layout/orgChart1"/>
    <dgm:cxn modelId="{9B0BFB95-4D10-40AC-8253-4208BEF13B12}" type="presOf" srcId="{6546E443-1092-4F9A-B0E0-FCA27A836AEE}" destId="{8B9E0888-0A7F-41E2-A36E-EDB6C5D3D943}" srcOrd="0" destOrd="0" presId="urn:microsoft.com/office/officeart/2005/8/layout/orgChart1"/>
    <dgm:cxn modelId="{EAEEB096-545A-4DD6-9B9F-EB39420A2E76}" type="presOf" srcId="{26043A83-4042-4B06-B4B3-8B8E77E8067D}" destId="{C3757DB2-A170-44AB-9336-21E5BDB248A0}" srcOrd="0" destOrd="0" presId="urn:microsoft.com/office/officeart/2005/8/layout/orgChart1"/>
    <dgm:cxn modelId="{8B123498-CD00-479D-BD72-E92D3A98187C}" type="presOf" srcId="{EE075652-6A5B-41DA-83AE-98A2114BF4B6}" destId="{31E03D45-6FFA-4C57-8969-3994B9ECCFAC}" srcOrd="0" destOrd="0" presId="urn:microsoft.com/office/officeart/2005/8/layout/orgChart1"/>
    <dgm:cxn modelId="{ED5EA19A-B746-4FB2-989A-B387DB0B138E}" type="presOf" srcId="{A31570BA-4F4F-4D2C-8B9C-2676EC47306A}" destId="{D893F45A-A2CB-4658-AF92-707E55BFEC7E}" srcOrd="0" destOrd="0" presId="urn:microsoft.com/office/officeart/2005/8/layout/orgChart1"/>
    <dgm:cxn modelId="{B85FB29A-10B7-4302-9A64-149A63C3F6C6}" srcId="{89D888D9-05FF-4857-9752-63118292946A}" destId="{6551846B-1CE7-49E4-8EBB-85B2C1D495C6}" srcOrd="1" destOrd="0" parTransId="{B0BE165C-30F7-488B-BB4A-68ED681095F3}" sibTransId="{320EDCB3-BA4F-4997-8584-F4FACAB81B43}"/>
    <dgm:cxn modelId="{AE6A2B9B-6A0E-4606-92F7-6AC0A4759A65}" type="presOf" srcId="{322099F1-3369-41EE-A55A-A9D7FC49B30D}" destId="{C7704D6C-21CD-43FF-8DC4-3701C0A86358}" srcOrd="0" destOrd="0" presId="urn:microsoft.com/office/officeart/2005/8/layout/orgChart1"/>
    <dgm:cxn modelId="{71C4D39E-9EC7-4128-A792-1F4F70ED6571}" type="presOf" srcId="{D045EE89-8D08-4061-B738-826718820ACD}" destId="{49D016B3-BD73-46C3-A1D5-FF08DA6398CC}" srcOrd="1" destOrd="0" presId="urn:microsoft.com/office/officeart/2005/8/layout/orgChart1"/>
    <dgm:cxn modelId="{335F37A0-745B-4391-9C3D-10EFFF5A868F}" type="presOf" srcId="{7344997B-5558-4B08-A3B5-EA25A4019A74}" destId="{1AC21053-C043-47D2-9665-88E4580C478B}" srcOrd="1" destOrd="0" presId="urn:microsoft.com/office/officeart/2005/8/layout/orgChart1"/>
    <dgm:cxn modelId="{63D7CDA8-753E-4C9D-BEA9-3B83823F4EC2}" srcId="{0533719E-B61F-42A9-8BDA-2F25862BB13E}" destId="{71EF0C23-AF5F-4FB5-BEB1-BB1B9F9C7F60}" srcOrd="0" destOrd="0" parTransId="{8092C961-528F-4909-BE6E-B54DF98B1CDB}" sibTransId="{48C88A75-1EFA-4F3A-9CF5-0E1E2196D4BB}"/>
    <dgm:cxn modelId="{2A3AF6AB-2855-4CB5-93B4-A6911F0CCCAF}" type="presOf" srcId="{2D16CA2D-BCE5-480C-8E20-765CB5C08E19}" destId="{0FC760EE-093A-4A50-9F3F-E3CB2F9F844F}" srcOrd="1" destOrd="0" presId="urn:microsoft.com/office/officeart/2005/8/layout/orgChart1"/>
    <dgm:cxn modelId="{189289AC-01DD-42E3-9BFA-E037FAF2026D}" srcId="{FBA4307B-2A01-45B5-A561-659E3DB62590}" destId="{A459DB97-DC22-424A-A9D2-3479CF83EC5D}" srcOrd="1" destOrd="0" parTransId="{EE075652-6A5B-41DA-83AE-98A2114BF4B6}" sibTransId="{BBE69C44-A7A1-46FC-A0EC-704DB43A0421}"/>
    <dgm:cxn modelId="{7312C2AD-1122-4E8D-9BB5-A3E5B043D18C}" type="presOf" srcId="{0D71E5AF-E479-41B7-BCCC-C6DE4FC361D3}" destId="{FE3AD725-197B-467D-AE56-CBA85F500127}" srcOrd="0" destOrd="0" presId="urn:microsoft.com/office/officeart/2005/8/layout/orgChart1"/>
    <dgm:cxn modelId="{19686DAE-16ED-4679-8A23-8E10C87682F5}" type="presOf" srcId="{5A84D5AE-6134-4B38-80C6-A755DFB3F82F}" destId="{F4107D45-CB58-4B9F-B71A-1B196334C273}" srcOrd="0" destOrd="0" presId="urn:microsoft.com/office/officeart/2005/8/layout/orgChart1"/>
    <dgm:cxn modelId="{940237B1-8E90-49AD-BE5E-692937FA9275}" type="presOf" srcId="{64EE5A85-C7A1-4D36-A0EE-4A1C7B5E09CE}" destId="{C13163F0-0E51-416B-9D21-ED1CC06C06D9}" srcOrd="0" destOrd="0" presId="urn:microsoft.com/office/officeart/2005/8/layout/orgChart1"/>
    <dgm:cxn modelId="{332F45B2-E989-4C26-B7A2-DDA3E5FA9405}" type="presOf" srcId="{CE012441-2664-4877-B4BA-03D7019ADBFE}" destId="{C7E71011-5BB1-4EC4-84BF-AD0B81A96CBC}" srcOrd="0" destOrd="0" presId="urn:microsoft.com/office/officeart/2005/8/layout/orgChart1"/>
    <dgm:cxn modelId="{92D36EB4-9EF2-4FD6-8A34-4E075BB08434}" srcId="{79141CE1-1A4B-4D98-9185-7026371F406E}" destId="{7344997B-5558-4B08-A3B5-EA25A4019A74}" srcOrd="2" destOrd="0" parTransId="{A31570BA-4F4F-4D2C-8B9C-2676EC47306A}" sibTransId="{5350648E-1058-4F57-A201-C817C5A24C3B}"/>
    <dgm:cxn modelId="{48B3FDB4-CB21-45CB-B19A-D571447E54FA}" srcId="{7344997B-5558-4B08-A3B5-EA25A4019A74}" destId="{E8E72C66-EB79-425F-821E-3A1866B9A5C5}" srcOrd="1" destOrd="0" parTransId="{30C3D555-CDDD-4845-8E3D-253EB8FCDA3F}" sibTransId="{81222AD4-224B-4AD9-A3B9-D0DED89687EA}"/>
    <dgm:cxn modelId="{407AB7B6-F52B-42D8-8AA7-F411036CF8BF}" type="presOf" srcId="{89D888D9-05FF-4857-9752-63118292946A}" destId="{B8FFA301-CAA2-49F1-B773-F1FF0C1A6222}" srcOrd="1" destOrd="0" presId="urn:microsoft.com/office/officeart/2005/8/layout/orgChart1"/>
    <dgm:cxn modelId="{92AF0EBA-8FCB-4FEB-BA52-BA1935F19900}" type="presOf" srcId="{5A84D5AE-6134-4B38-80C6-A755DFB3F82F}" destId="{9F380124-F852-46BA-BE6B-281F6F923430}" srcOrd="1" destOrd="0" presId="urn:microsoft.com/office/officeart/2005/8/layout/orgChart1"/>
    <dgm:cxn modelId="{BE0937C3-2A3A-4456-89BA-8CAA23CD1922}" type="presOf" srcId="{BB1743DE-F6F0-416B-9647-A0C71A5C5032}" destId="{F8A5FB62-FFCC-4E57-A06C-EBCD9D9F973F}" srcOrd="0" destOrd="0" presId="urn:microsoft.com/office/officeart/2005/8/layout/orgChart1"/>
    <dgm:cxn modelId="{68D363C4-E1BF-49FB-9191-D8D26D78C4DB}" type="presOf" srcId="{0066EA22-F960-4B48-976E-0AF5DBEA903E}" destId="{DE18E872-33F2-4319-87FD-0ACE415C43F1}" srcOrd="0" destOrd="0" presId="urn:microsoft.com/office/officeart/2005/8/layout/orgChart1"/>
    <dgm:cxn modelId="{921AF9C4-1156-47A4-99E2-61EBB8FA4E7B}" type="presOf" srcId="{3E606443-0CB4-4983-8A70-F622C335FBD0}" destId="{33B4565A-9FED-49EF-A7B5-9C59D602B39B}" srcOrd="0" destOrd="0" presId="urn:microsoft.com/office/officeart/2005/8/layout/orgChart1"/>
    <dgm:cxn modelId="{AA86DFCA-1237-4E21-84F6-527177D13CB3}" srcId="{7344997B-5558-4B08-A3B5-EA25A4019A74}" destId="{0066EA22-F960-4B48-976E-0AF5DBEA903E}" srcOrd="3" destOrd="0" parTransId="{9C514075-E797-4B90-9F99-FC88F2289BA0}" sibTransId="{DAF3A60D-7B67-40FD-A323-09C936516027}"/>
    <dgm:cxn modelId="{DF81A9D0-DC59-496A-BE37-A0E713CB2BE4}" type="presOf" srcId="{CE012441-2664-4877-B4BA-03D7019ADBFE}" destId="{50457160-5E43-49B4-8A27-8C89746E5D3E}" srcOrd="1" destOrd="0" presId="urn:microsoft.com/office/officeart/2005/8/layout/orgChart1"/>
    <dgm:cxn modelId="{001769D1-43FD-4E98-A9C8-5DD645FD59FF}" type="presOf" srcId="{C7D12ED8-DBDF-449B-987C-8FB432403154}" destId="{21651ADB-0734-4452-981F-35F22767D32B}" srcOrd="0" destOrd="0" presId="urn:microsoft.com/office/officeart/2005/8/layout/orgChart1"/>
    <dgm:cxn modelId="{68CBD7D2-6F41-4C9D-A0F4-920F91244E7A}" type="presOf" srcId="{FBA4307B-2A01-45B5-A561-659E3DB62590}" destId="{47A3C8D4-F8E5-4745-A447-132D1E917937}" srcOrd="0" destOrd="0" presId="urn:microsoft.com/office/officeart/2005/8/layout/orgChart1"/>
    <dgm:cxn modelId="{E74C8ED5-2019-4975-9284-C622EE3F6E7F}" srcId="{6551846B-1CE7-49E4-8EBB-85B2C1D495C6}" destId="{FBA4307B-2A01-45B5-A561-659E3DB62590}" srcOrd="0" destOrd="0" parTransId="{0D71E5AF-E479-41B7-BCCC-C6DE4FC361D3}" sibTransId="{D01259D8-59D0-4270-A0A7-3C549B49CA69}"/>
    <dgm:cxn modelId="{831DD2D6-4D9B-44F2-B148-4C1AE58AC253}" type="presOf" srcId="{8358B753-6385-4FA9-8C0B-C50194643572}" destId="{49B8AB54-6285-4A20-B429-7300EFEC491E}" srcOrd="0" destOrd="0" presId="urn:microsoft.com/office/officeart/2005/8/layout/orgChart1"/>
    <dgm:cxn modelId="{24523DD8-906E-48E2-ABAD-C925F0EC9DCF}" type="presOf" srcId="{4B7496BE-8864-4F2C-BABC-BAC75850619E}" destId="{069894E2-0DF9-430A-842B-32CEC9BD676F}" srcOrd="0" destOrd="0" presId="urn:microsoft.com/office/officeart/2005/8/layout/orgChart1"/>
    <dgm:cxn modelId="{E849E1DD-11DB-47B0-A4EB-F23BD6239C7D}" type="presOf" srcId="{8878743F-A4B0-4717-8912-B08E883ACCC0}" destId="{2B4E0B5E-613A-44D8-A55F-7266987F4AD9}" srcOrd="0" destOrd="0" presId="urn:microsoft.com/office/officeart/2005/8/layout/orgChart1"/>
    <dgm:cxn modelId="{C395DBDE-6A8C-474E-B38D-B3708B2C6DE1}" type="presOf" srcId="{8092C961-528F-4909-BE6E-B54DF98B1CDB}" destId="{B5C004A4-567B-4DF3-9C97-E91E9EFCFB69}" srcOrd="0" destOrd="0" presId="urn:microsoft.com/office/officeart/2005/8/layout/orgChart1"/>
    <dgm:cxn modelId="{87E836E2-5AA9-4D09-AD32-972E42209AEC}" srcId="{79141CE1-1A4B-4D98-9185-7026371F406E}" destId="{0533719E-B61F-42A9-8BDA-2F25862BB13E}" srcOrd="1" destOrd="0" parTransId="{E50DE3F8-2AD6-4436-9707-F2BC8096BB33}" sibTransId="{992EC637-7390-40C5-A065-D54A3C7D5700}"/>
    <dgm:cxn modelId="{249102E3-F09C-459B-AAAE-E2351D780626}" type="presOf" srcId="{6551846B-1CE7-49E4-8EBB-85B2C1D495C6}" destId="{91A0FF8E-6304-458E-904C-08BCF00F3F2D}" srcOrd="1" destOrd="0" presId="urn:microsoft.com/office/officeart/2005/8/layout/orgChart1"/>
    <dgm:cxn modelId="{A3EDD3E5-C64A-418C-9436-FA2F087BA8AE}" type="presOf" srcId="{BB1743DE-F6F0-416B-9647-A0C71A5C5032}" destId="{5DAB4001-CCF8-4FBB-B023-2DA3F15ACD41}" srcOrd="1" destOrd="0" presId="urn:microsoft.com/office/officeart/2005/8/layout/orgChart1"/>
    <dgm:cxn modelId="{FAB1EBE7-5418-4384-918C-BD4CB373D239}" type="presOf" srcId="{79141CE1-1A4B-4D98-9185-7026371F406E}" destId="{AD6A681D-2133-49D4-95EB-596D8026DB38}" srcOrd="1" destOrd="0" presId="urn:microsoft.com/office/officeart/2005/8/layout/orgChart1"/>
    <dgm:cxn modelId="{8AB207E9-DC9B-459A-8FA5-FF6C2919F011}" type="presOf" srcId="{89D888D9-05FF-4857-9752-63118292946A}" destId="{9FABBDAB-A8E2-4069-9172-AB1AE74BEAE2}" srcOrd="0" destOrd="0" presId="urn:microsoft.com/office/officeart/2005/8/layout/orgChart1"/>
    <dgm:cxn modelId="{F3F0DAEA-D9D7-4569-9750-0B405BB06E7D}" type="presOf" srcId="{29526BEB-F156-46DF-880D-7C937108F7AA}" destId="{78E71952-2954-4677-9C63-642A2069D2FF}" srcOrd="0" destOrd="0" presId="urn:microsoft.com/office/officeart/2005/8/layout/orgChart1"/>
    <dgm:cxn modelId="{A3D08CEC-EBEE-4C8B-B172-408894303AD9}" type="presOf" srcId="{A459DB97-DC22-424A-A9D2-3479CF83EC5D}" destId="{4B1A8AE9-482A-40AE-987B-DECC46FED3BA}" srcOrd="0" destOrd="0" presId="urn:microsoft.com/office/officeart/2005/8/layout/orgChart1"/>
    <dgm:cxn modelId="{1DBA93EF-57CA-410C-88F4-75B18E6CA875}" srcId="{FBA4307B-2A01-45B5-A561-659E3DB62590}" destId="{31649BCC-C483-444A-9A39-ACF19ECBAF42}" srcOrd="0" destOrd="0" parTransId="{4A4636F7-6F2F-4B5D-A40C-3A8251E42F2D}" sibTransId="{862CAF84-B367-4722-9E37-512C3236EC8A}"/>
    <dgm:cxn modelId="{81F55AF1-20C2-4482-AAFD-95D8A557BC4D}" type="presOf" srcId="{8358B753-6385-4FA9-8C0B-C50194643572}" destId="{1E71E24C-826E-45FB-8290-8A734E73CED3}" srcOrd="1" destOrd="0" presId="urn:microsoft.com/office/officeart/2005/8/layout/orgChart1"/>
    <dgm:cxn modelId="{BF60A2F1-BAA4-4788-B4CB-00165031947F}" type="presOf" srcId="{B0BE165C-30F7-488B-BB4A-68ED681095F3}" destId="{BD9413F5-1EF0-4F86-A184-70DB1E31A4BF}" srcOrd="0" destOrd="0" presId="urn:microsoft.com/office/officeart/2005/8/layout/orgChart1"/>
    <dgm:cxn modelId="{0F882DF2-7AA6-4481-9FC0-1625426701CB}" srcId="{01615B0C-969C-4C2A-AB10-1F29644F5A2B}" destId="{89D888D9-05FF-4857-9752-63118292946A}" srcOrd="0" destOrd="0" parTransId="{45591416-63CA-4DBB-8C1F-4214F25BB453}" sibTransId="{3DF7423B-3734-4F26-A6F5-B803C3E650A5}"/>
    <dgm:cxn modelId="{34A19EF2-A0BE-4357-8486-56051BC00570}" type="presOf" srcId="{2D16CA2D-BCE5-480C-8E20-765CB5C08E19}" destId="{190208E4-EC45-44B0-BEC6-CF5A8AEE4C0E}" srcOrd="0" destOrd="0" presId="urn:microsoft.com/office/officeart/2005/8/layout/orgChart1"/>
    <dgm:cxn modelId="{512B11F3-CDAD-4717-8E2B-5BAA03A8914F}" type="presOf" srcId="{31649BCC-C483-444A-9A39-ACF19ECBAF42}" destId="{02E071E0-2431-4BF3-A5E7-FF5D09E813EB}" srcOrd="1" destOrd="0" presId="urn:microsoft.com/office/officeart/2005/8/layout/orgChart1"/>
    <dgm:cxn modelId="{A7B1BFF7-E836-42DA-8D2A-33489590C8BB}" type="presOf" srcId="{322099F1-3369-41EE-A55A-A9D7FC49B30D}" destId="{0A82A5FC-53B2-4F7E-87C9-2BD3F53B3B4B}" srcOrd="1" destOrd="0" presId="urn:microsoft.com/office/officeart/2005/8/layout/orgChart1"/>
    <dgm:cxn modelId="{09E21DF9-1318-4BEF-881E-A3DB45AF0C77}" type="presOf" srcId="{29526BEB-F156-46DF-880D-7C937108F7AA}" destId="{CF44F300-D55B-4BF4-AC18-034507BCD20F}" srcOrd="1" destOrd="0" presId="urn:microsoft.com/office/officeart/2005/8/layout/orgChart1"/>
    <dgm:cxn modelId="{AFBF73FC-FFDB-408E-A31E-949D45A33861}" type="presOf" srcId="{E8E72C66-EB79-425F-821E-3A1866B9A5C5}" destId="{99E8E9A9-2C72-4C44-9B12-364CAFE001DC}" srcOrd="1" destOrd="0" presId="urn:microsoft.com/office/officeart/2005/8/layout/orgChart1"/>
    <dgm:cxn modelId="{893E38FD-398A-4ECB-BF9F-9A778D8403B5}" type="presOf" srcId="{4A4636F7-6F2F-4B5D-A40C-3A8251E42F2D}" destId="{667561FD-5034-45ED-A9AB-A8AA9E2C6A31}" srcOrd="0" destOrd="0" presId="urn:microsoft.com/office/officeart/2005/8/layout/orgChart1"/>
    <dgm:cxn modelId="{4D60722C-59DA-4D88-A9F2-7E9C48A6F07C}" type="presParOf" srcId="{75EAF19A-0B9C-4E3A-9682-7FAFED13F4A7}" destId="{6C76B03B-6F48-4883-892E-0C6996983F45}" srcOrd="0" destOrd="0" presId="urn:microsoft.com/office/officeart/2005/8/layout/orgChart1"/>
    <dgm:cxn modelId="{7EC4D3AA-97AD-4F0F-AD4E-624035A28030}" type="presParOf" srcId="{6C76B03B-6F48-4883-892E-0C6996983F45}" destId="{9F99DB97-31DE-44DF-BE8B-738142FC8350}" srcOrd="0" destOrd="0" presId="urn:microsoft.com/office/officeart/2005/8/layout/orgChart1"/>
    <dgm:cxn modelId="{52F0FF0E-58CB-4391-BFAC-F58F95FBFC14}" type="presParOf" srcId="{9F99DB97-31DE-44DF-BE8B-738142FC8350}" destId="{9FABBDAB-A8E2-4069-9172-AB1AE74BEAE2}" srcOrd="0" destOrd="0" presId="urn:microsoft.com/office/officeart/2005/8/layout/orgChart1"/>
    <dgm:cxn modelId="{6C3CC6FC-EAC6-44C3-9141-1A638E32706D}" type="presParOf" srcId="{9F99DB97-31DE-44DF-BE8B-738142FC8350}" destId="{B8FFA301-CAA2-49F1-B773-F1FF0C1A6222}" srcOrd="1" destOrd="0" presId="urn:microsoft.com/office/officeart/2005/8/layout/orgChart1"/>
    <dgm:cxn modelId="{8DB10BC6-E11A-455A-8F8F-43117B3876B7}" type="presParOf" srcId="{6C76B03B-6F48-4883-892E-0C6996983F45}" destId="{C81AA64E-C7FB-4AC5-9AE1-ACD57108D9A2}" srcOrd="1" destOrd="0" presId="urn:microsoft.com/office/officeart/2005/8/layout/orgChart1"/>
    <dgm:cxn modelId="{AFC216BC-B2AD-4B40-B7C6-A2297AD39703}" type="presParOf" srcId="{C81AA64E-C7FB-4AC5-9AE1-ACD57108D9A2}" destId="{C0D955CF-2D23-4B04-AEA7-4EDADA1FF25C}" srcOrd="0" destOrd="0" presId="urn:microsoft.com/office/officeart/2005/8/layout/orgChart1"/>
    <dgm:cxn modelId="{CAB8A2FA-43AE-4FB0-810F-8B2440E04D80}" type="presParOf" srcId="{C81AA64E-C7FB-4AC5-9AE1-ACD57108D9A2}" destId="{7FA71C6F-8CB7-4AA2-83AA-BE3F1B0FD9A3}" srcOrd="1" destOrd="0" presId="urn:microsoft.com/office/officeart/2005/8/layout/orgChart1"/>
    <dgm:cxn modelId="{CF72C6B3-9BDA-412D-B173-D491D802930E}" type="presParOf" srcId="{7FA71C6F-8CB7-4AA2-83AA-BE3F1B0FD9A3}" destId="{54574A8F-A3DF-4286-88C2-94E5FD13DE7D}" srcOrd="0" destOrd="0" presId="urn:microsoft.com/office/officeart/2005/8/layout/orgChart1"/>
    <dgm:cxn modelId="{39BF106F-3B61-4327-994A-E1E31C19C0E4}" type="presParOf" srcId="{54574A8F-A3DF-4286-88C2-94E5FD13DE7D}" destId="{6A95AA17-E110-4F2D-9D4B-29A9EB8330F6}" srcOrd="0" destOrd="0" presId="urn:microsoft.com/office/officeart/2005/8/layout/orgChart1"/>
    <dgm:cxn modelId="{93FD7584-85C1-4132-8DCD-0AC4B6F2CA23}" type="presParOf" srcId="{54574A8F-A3DF-4286-88C2-94E5FD13DE7D}" destId="{AD6A681D-2133-49D4-95EB-596D8026DB38}" srcOrd="1" destOrd="0" presId="urn:microsoft.com/office/officeart/2005/8/layout/orgChart1"/>
    <dgm:cxn modelId="{83184156-A427-4859-B753-E51E7FC4745C}" type="presParOf" srcId="{7FA71C6F-8CB7-4AA2-83AA-BE3F1B0FD9A3}" destId="{8F41866E-1F86-4778-B620-0C2C5459593F}" srcOrd="1" destOrd="0" presId="urn:microsoft.com/office/officeart/2005/8/layout/orgChart1"/>
    <dgm:cxn modelId="{E36982E8-E2F5-4B3D-978E-BF10C08008A1}" type="presParOf" srcId="{8F41866E-1F86-4778-B620-0C2C5459593F}" destId="{294E3B3A-8F7D-4604-939D-D8A96DEEDB14}" srcOrd="0" destOrd="0" presId="urn:microsoft.com/office/officeart/2005/8/layout/orgChart1"/>
    <dgm:cxn modelId="{353ABDC4-5B3D-4444-AC9B-A71574F06C28}" type="presParOf" srcId="{8F41866E-1F86-4778-B620-0C2C5459593F}" destId="{BDAB626A-6633-4989-8791-7CA526AF88A5}" srcOrd="1" destOrd="0" presId="urn:microsoft.com/office/officeart/2005/8/layout/orgChart1"/>
    <dgm:cxn modelId="{5F913C29-BBB1-403D-91B0-4BBD2525DBE6}" type="presParOf" srcId="{BDAB626A-6633-4989-8791-7CA526AF88A5}" destId="{93BAB44F-14D1-4E4F-ACD3-AB4A34C9F426}" srcOrd="0" destOrd="0" presId="urn:microsoft.com/office/officeart/2005/8/layout/orgChart1"/>
    <dgm:cxn modelId="{D9FAA19B-1CDB-43A7-991A-80309B645FFB}" type="presParOf" srcId="{93BAB44F-14D1-4E4F-ACD3-AB4A34C9F426}" destId="{C3757DB2-A170-44AB-9336-21E5BDB248A0}" srcOrd="0" destOrd="0" presId="urn:microsoft.com/office/officeart/2005/8/layout/orgChart1"/>
    <dgm:cxn modelId="{313F09B5-3E7A-4EC8-9EBE-EB32359D7B2F}" type="presParOf" srcId="{93BAB44F-14D1-4E4F-ACD3-AB4A34C9F426}" destId="{54767952-CB76-4598-ABEC-FC63654CE838}" srcOrd="1" destOrd="0" presId="urn:microsoft.com/office/officeart/2005/8/layout/orgChart1"/>
    <dgm:cxn modelId="{0661E0D9-EA13-4B37-AA44-6CF5F2471C43}" type="presParOf" srcId="{BDAB626A-6633-4989-8791-7CA526AF88A5}" destId="{51350313-3832-4236-B82B-B8D9B229D81E}" srcOrd="1" destOrd="0" presId="urn:microsoft.com/office/officeart/2005/8/layout/orgChart1"/>
    <dgm:cxn modelId="{E972A9AC-5565-44DA-8C56-763D8628D8FD}" type="presParOf" srcId="{51350313-3832-4236-B82B-B8D9B229D81E}" destId="{65E7A318-C4B6-4DFE-8A37-811B03111069}" srcOrd="0" destOrd="0" presId="urn:microsoft.com/office/officeart/2005/8/layout/orgChart1"/>
    <dgm:cxn modelId="{0504C832-A0F2-4992-A341-F5D77D127408}" type="presParOf" srcId="{51350313-3832-4236-B82B-B8D9B229D81E}" destId="{24076B55-6032-49EF-BC44-CA6FB561EDBA}" srcOrd="1" destOrd="0" presId="urn:microsoft.com/office/officeart/2005/8/layout/orgChart1"/>
    <dgm:cxn modelId="{4D8DF5A6-F757-4555-AD0D-8A3A42257866}" type="presParOf" srcId="{24076B55-6032-49EF-BC44-CA6FB561EDBA}" destId="{0522BC04-14C4-4945-BECB-3EF8DB102CC5}" srcOrd="0" destOrd="0" presId="urn:microsoft.com/office/officeart/2005/8/layout/orgChart1"/>
    <dgm:cxn modelId="{546BE262-0F2D-4234-AA8F-BA197AA62041}" type="presParOf" srcId="{0522BC04-14C4-4945-BECB-3EF8DB102CC5}" destId="{21651ADB-0734-4452-981F-35F22767D32B}" srcOrd="0" destOrd="0" presId="urn:microsoft.com/office/officeart/2005/8/layout/orgChart1"/>
    <dgm:cxn modelId="{CCA62B32-8E32-4362-B482-BD4AF1403CBE}" type="presParOf" srcId="{0522BC04-14C4-4945-BECB-3EF8DB102CC5}" destId="{A4D5D6B3-11FE-4810-9F6C-1A245B1E3587}" srcOrd="1" destOrd="0" presId="urn:microsoft.com/office/officeart/2005/8/layout/orgChart1"/>
    <dgm:cxn modelId="{A042293D-9C9A-45C5-ADAB-0989FD651E7E}" type="presParOf" srcId="{24076B55-6032-49EF-BC44-CA6FB561EDBA}" destId="{C72B723B-8394-4083-BB83-2831365197F1}" srcOrd="1" destOrd="0" presId="urn:microsoft.com/office/officeart/2005/8/layout/orgChart1"/>
    <dgm:cxn modelId="{1A6EEB49-CF97-4299-B5C1-E1A6D81DCE8C}" type="presParOf" srcId="{24076B55-6032-49EF-BC44-CA6FB561EDBA}" destId="{7E5E62CB-B9EB-4290-8A75-31BF031232A1}" srcOrd="2" destOrd="0" presId="urn:microsoft.com/office/officeart/2005/8/layout/orgChart1"/>
    <dgm:cxn modelId="{3395C033-4205-4772-8350-2C6DB12EC22F}" type="presParOf" srcId="{51350313-3832-4236-B82B-B8D9B229D81E}" destId="{8B9E0888-0A7F-41E2-A36E-EDB6C5D3D943}" srcOrd="2" destOrd="0" presId="urn:microsoft.com/office/officeart/2005/8/layout/orgChart1"/>
    <dgm:cxn modelId="{19730B17-9160-46E6-ACEC-1295365F3130}" type="presParOf" srcId="{51350313-3832-4236-B82B-B8D9B229D81E}" destId="{98D4967E-A6DB-414F-BBC2-AEADB5863386}" srcOrd="3" destOrd="0" presId="urn:microsoft.com/office/officeart/2005/8/layout/orgChart1"/>
    <dgm:cxn modelId="{D4C7444E-FC1B-4B0B-A184-6ADB01A17C52}" type="presParOf" srcId="{98D4967E-A6DB-414F-BBC2-AEADB5863386}" destId="{916B35B1-742C-475A-A038-CC4C05F24A51}" srcOrd="0" destOrd="0" presId="urn:microsoft.com/office/officeart/2005/8/layout/orgChart1"/>
    <dgm:cxn modelId="{35AC7338-7BCC-4C6B-80E3-1937F3511D0F}" type="presParOf" srcId="{916B35B1-742C-475A-A038-CC4C05F24A51}" destId="{BE70CCA5-0E7B-4AB9-9DCC-FA7B875135B5}" srcOrd="0" destOrd="0" presId="urn:microsoft.com/office/officeart/2005/8/layout/orgChart1"/>
    <dgm:cxn modelId="{05ADA527-4E2A-4CD8-ABE3-FDBBD4398966}" type="presParOf" srcId="{916B35B1-742C-475A-A038-CC4C05F24A51}" destId="{49D016B3-BD73-46C3-A1D5-FF08DA6398CC}" srcOrd="1" destOrd="0" presId="urn:microsoft.com/office/officeart/2005/8/layout/orgChart1"/>
    <dgm:cxn modelId="{125B77BA-079C-41E8-B0A5-293B440C4FC1}" type="presParOf" srcId="{98D4967E-A6DB-414F-BBC2-AEADB5863386}" destId="{3A853EB1-B95C-48E1-B310-91F03DBF5C9A}" srcOrd="1" destOrd="0" presId="urn:microsoft.com/office/officeart/2005/8/layout/orgChart1"/>
    <dgm:cxn modelId="{7795012A-0A89-4B9B-8EC3-2C2CBBE6E3BB}" type="presParOf" srcId="{98D4967E-A6DB-414F-BBC2-AEADB5863386}" destId="{2CB09DA5-6BA2-4BFE-9BA3-DDB1B7BC9A11}" srcOrd="2" destOrd="0" presId="urn:microsoft.com/office/officeart/2005/8/layout/orgChart1"/>
    <dgm:cxn modelId="{1EC631EB-10A4-44D4-B5BC-F88CDE9EC8C9}" type="presParOf" srcId="{BDAB626A-6633-4989-8791-7CA526AF88A5}" destId="{CA4AF70E-ABB0-4699-AA10-91F3477A0A8D}" srcOrd="2" destOrd="0" presId="urn:microsoft.com/office/officeart/2005/8/layout/orgChart1"/>
    <dgm:cxn modelId="{48B04723-C883-42B5-B571-0D6051D1A495}" type="presParOf" srcId="{8F41866E-1F86-4778-B620-0C2C5459593F}" destId="{CA9FECBB-461F-4478-8BDC-F05D3ECC22BC}" srcOrd="2" destOrd="0" presId="urn:microsoft.com/office/officeart/2005/8/layout/orgChart1"/>
    <dgm:cxn modelId="{FB09EFFC-159F-40E6-9383-AD0F2E116AD2}" type="presParOf" srcId="{8F41866E-1F86-4778-B620-0C2C5459593F}" destId="{A69A951A-0D39-4C98-9D65-C0D5C4696186}" srcOrd="3" destOrd="0" presId="urn:microsoft.com/office/officeart/2005/8/layout/orgChart1"/>
    <dgm:cxn modelId="{742F72C8-04AC-4933-954A-894BB00A90AA}" type="presParOf" srcId="{A69A951A-0D39-4C98-9D65-C0D5C4696186}" destId="{BFA6E36D-DDF5-45F8-A396-9D4E1C310DA1}" srcOrd="0" destOrd="0" presId="urn:microsoft.com/office/officeart/2005/8/layout/orgChart1"/>
    <dgm:cxn modelId="{6AF42252-DEB0-4A4A-BEB8-371E2604A400}" type="presParOf" srcId="{BFA6E36D-DDF5-45F8-A396-9D4E1C310DA1}" destId="{9566F1B5-D161-478B-8AE3-ABAC83F6D6A3}" srcOrd="0" destOrd="0" presId="urn:microsoft.com/office/officeart/2005/8/layout/orgChart1"/>
    <dgm:cxn modelId="{A6B860FA-FEE9-4F35-960A-064096E40828}" type="presParOf" srcId="{BFA6E36D-DDF5-45F8-A396-9D4E1C310DA1}" destId="{E6E2C39C-34DE-4834-81E9-A44DEF1261E3}" srcOrd="1" destOrd="0" presId="urn:microsoft.com/office/officeart/2005/8/layout/orgChart1"/>
    <dgm:cxn modelId="{A336C3FC-0EB9-432A-A7E8-2CEB4E8E3A43}" type="presParOf" srcId="{A69A951A-0D39-4C98-9D65-C0D5C4696186}" destId="{292F610F-0FD6-460F-BD82-7A945D87E4B5}" srcOrd="1" destOrd="0" presId="urn:microsoft.com/office/officeart/2005/8/layout/orgChart1"/>
    <dgm:cxn modelId="{E3B61FA1-CB6B-4D95-AB4B-3869D720F80C}" type="presParOf" srcId="{292F610F-0FD6-460F-BD82-7A945D87E4B5}" destId="{B5C004A4-567B-4DF3-9C97-E91E9EFCFB69}" srcOrd="0" destOrd="0" presId="urn:microsoft.com/office/officeart/2005/8/layout/orgChart1"/>
    <dgm:cxn modelId="{843A434E-26EE-4BED-81FE-BF618EDBF681}" type="presParOf" srcId="{292F610F-0FD6-460F-BD82-7A945D87E4B5}" destId="{A4599C34-35F2-4AC2-B8A0-180DC7286DA6}" srcOrd="1" destOrd="0" presId="urn:microsoft.com/office/officeart/2005/8/layout/orgChart1"/>
    <dgm:cxn modelId="{187621EB-8033-41A1-A2EE-ACB0058F25A9}" type="presParOf" srcId="{A4599C34-35F2-4AC2-B8A0-180DC7286DA6}" destId="{73AB2FA1-0D23-4DEB-9850-7DAB1B04DFA5}" srcOrd="0" destOrd="0" presId="urn:microsoft.com/office/officeart/2005/8/layout/orgChart1"/>
    <dgm:cxn modelId="{E3EFD1FE-BC85-40BD-A8B5-346746087231}" type="presParOf" srcId="{73AB2FA1-0D23-4DEB-9850-7DAB1B04DFA5}" destId="{5343529D-9F67-4F71-B25B-5A495CEB8687}" srcOrd="0" destOrd="0" presId="urn:microsoft.com/office/officeart/2005/8/layout/orgChart1"/>
    <dgm:cxn modelId="{83C7E752-EEAB-4903-9219-28A8E46C4934}" type="presParOf" srcId="{73AB2FA1-0D23-4DEB-9850-7DAB1B04DFA5}" destId="{5A6E0E0C-0720-44D6-A1C1-3D17E63FC635}" srcOrd="1" destOrd="0" presId="urn:microsoft.com/office/officeart/2005/8/layout/orgChart1"/>
    <dgm:cxn modelId="{A0CF2D0B-634C-4AB2-A5C2-9FDD7BB3BE08}" type="presParOf" srcId="{A4599C34-35F2-4AC2-B8A0-180DC7286DA6}" destId="{62ADBE53-5312-4AB1-827E-570EA97E42A0}" srcOrd="1" destOrd="0" presId="urn:microsoft.com/office/officeart/2005/8/layout/orgChart1"/>
    <dgm:cxn modelId="{8312EA6B-2482-461C-9C49-EAB34C23DBBD}" type="presParOf" srcId="{A4599C34-35F2-4AC2-B8A0-180DC7286DA6}" destId="{30E89C4C-52A1-44A9-A82D-D9080C3FDEA8}" srcOrd="2" destOrd="0" presId="urn:microsoft.com/office/officeart/2005/8/layout/orgChart1"/>
    <dgm:cxn modelId="{E984ABF3-EF56-44B9-88C8-44A3220BE793}" type="presParOf" srcId="{292F610F-0FD6-460F-BD82-7A945D87E4B5}" destId="{9F77EAC1-6C61-41C7-AF1F-7419DC8CAA44}" srcOrd="2" destOrd="0" presId="urn:microsoft.com/office/officeart/2005/8/layout/orgChart1"/>
    <dgm:cxn modelId="{52FFEB7A-2E3A-4664-821C-AFBE0522D89E}" type="presParOf" srcId="{292F610F-0FD6-460F-BD82-7A945D87E4B5}" destId="{C04FC928-7063-49E5-A4AB-4E0F48F937CE}" srcOrd="3" destOrd="0" presId="urn:microsoft.com/office/officeart/2005/8/layout/orgChart1"/>
    <dgm:cxn modelId="{3C1B7EE9-9AD5-4DE7-B56B-67F6B4097A53}" type="presParOf" srcId="{C04FC928-7063-49E5-A4AB-4E0F48F937CE}" destId="{BBD53B6C-C277-4608-AC35-0D1FA5D2575F}" srcOrd="0" destOrd="0" presId="urn:microsoft.com/office/officeart/2005/8/layout/orgChart1"/>
    <dgm:cxn modelId="{6E9F38FD-4F63-48CB-A250-7D813A7F018A}" type="presParOf" srcId="{BBD53B6C-C277-4608-AC35-0D1FA5D2575F}" destId="{F4107D45-CB58-4B9F-B71A-1B196334C273}" srcOrd="0" destOrd="0" presId="urn:microsoft.com/office/officeart/2005/8/layout/orgChart1"/>
    <dgm:cxn modelId="{1DC89B36-E91B-4CBA-AE47-4E7888418653}" type="presParOf" srcId="{BBD53B6C-C277-4608-AC35-0D1FA5D2575F}" destId="{9F380124-F852-46BA-BE6B-281F6F923430}" srcOrd="1" destOrd="0" presId="urn:microsoft.com/office/officeart/2005/8/layout/orgChart1"/>
    <dgm:cxn modelId="{08AD482D-DEDF-431C-9A3A-487BB7ACA2D9}" type="presParOf" srcId="{C04FC928-7063-49E5-A4AB-4E0F48F937CE}" destId="{140146BB-F404-41D9-A633-3887A6E650E1}" srcOrd="1" destOrd="0" presId="urn:microsoft.com/office/officeart/2005/8/layout/orgChart1"/>
    <dgm:cxn modelId="{1149B95B-2CDB-4B66-A886-051CC5A3C124}" type="presParOf" srcId="{C04FC928-7063-49E5-A4AB-4E0F48F937CE}" destId="{D9370632-0FDC-47A6-BCCA-190AA0553FDC}" srcOrd="2" destOrd="0" presId="urn:microsoft.com/office/officeart/2005/8/layout/orgChart1"/>
    <dgm:cxn modelId="{DDBBD4D6-31E0-4DC3-8EDE-78AA56FE997C}" type="presParOf" srcId="{A69A951A-0D39-4C98-9D65-C0D5C4696186}" destId="{27DED780-097A-45F1-B686-260FC354C4A9}" srcOrd="2" destOrd="0" presId="urn:microsoft.com/office/officeart/2005/8/layout/orgChart1"/>
    <dgm:cxn modelId="{A8ECE711-23F8-42E6-990A-83372C73BBA0}" type="presParOf" srcId="{8F41866E-1F86-4778-B620-0C2C5459593F}" destId="{D893F45A-A2CB-4658-AF92-707E55BFEC7E}" srcOrd="4" destOrd="0" presId="urn:microsoft.com/office/officeart/2005/8/layout/orgChart1"/>
    <dgm:cxn modelId="{4F48AD80-CA7B-44AD-8B01-2B59B44883E3}" type="presParOf" srcId="{8F41866E-1F86-4778-B620-0C2C5459593F}" destId="{FA057F12-C5F3-4108-BA8A-90088C025A35}" srcOrd="5" destOrd="0" presId="urn:microsoft.com/office/officeart/2005/8/layout/orgChart1"/>
    <dgm:cxn modelId="{5B09F8DB-8428-49CE-A14B-1B6491D173B3}" type="presParOf" srcId="{FA057F12-C5F3-4108-BA8A-90088C025A35}" destId="{734E290B-2B25-4478-AB57-1039E458857E}" srcOrd="0" destOrd="0" presId="urn:microsoft.com/office/officeart/2005/8/layout/orgChart1"/>
    <dgm:cxn modelId="{D93BF6EF-6DF8-4FAA-82BF-438840815EA4}" type="presParOf" srcId="{734E290B-2B25-4478-AB57-1039E458857E}" destId="{8952A838-759E-4D61-AE9E-EEEDCDFDBBE7}" srcOrd="0" destOrd="0" presId="urn:microsoft.com/office/officeart/2005/8/layout/orgChart1"/>
    <dgm:cxn modelId="{62B5D112-02D6-4AD8-93E8-1C4AC10820D4}" type="presParOf" srcId="{734E290B-2B25-4478-AB57-1039E458857E}" destId="{1AC21053-C043-47D2-9665-88E4580C478B}" srcOrd="1" destOrd="0" presId="urn:microsoft.com/office/officeart/2005/8/layout/orgChart1"/>
    <dgm:cxn modelId="{3D3BA1DC-DE00-448F-BE5E-AE632EBF6859}" type="presParOf" srcId="{FA057F12-C5F3-4108-BA8A-90088C025A35}" destId="{916BA499-1567-4CC2-BFC9-4775EC95ACF8}" srcOrd="1" destOrd="0" presId="urn:microsoft.com/office/officeart/2005/8/layout/orgChart1"/>
    <dgm:cxn modelId="{D5BE3336-3D65-47C7-8DAA-96ED5527F352}" type="presParOf" srcId="{916BA499-1567-4CC2-BFC9-4775EC95ACF8}" destId="{2B4E0B5E-613A-44D8-A55F-7266987F4AD9}" srcOrd="0" destOrd="0" presId="urn:microsoft.com/office/officeart/2005/8/layout/orgChart1"/>
    <dgm:cxn modelId="{8E4A8187-5DF1-4812-9349-7119E4CA8E36}" type="presParOf" srcId="{916BA499-1567-4CC2-BFC9-4775EC95ACF8}" destId="{BED9AA9D-ED58-423B-934B-1DD15E6DC546}" srcOrd="1" destOrd="0" presId="urn:microsoft.com/office/officeart/2005/8/layout/orgChart1"/>
    <dgm:cxn modelId="{E8AD660F-126E-4752-BECF-D2EA67E1D857}" type="presParOf" srcId="{BED9AA9D-ED58-423B-934B-1DD15E6DC546}" destId="{5A3A9EBE-AC4D-4ABE-ACED-4AC903D3D706}" srcOrd="0" destOrd="0" presId="urn:microsoft.com/office/officeart/2005/8/layout/orgChart1"/>
    <dgm:cxn modelId="{453B8264-2BFD-4225-85CE-4AA264AA9BE6}" type="presParOf" srcId="{5A3A9EBE-AC4D-4ABE-ACED-4AC903D3D706}" destId="{33B4565A-9FED-49EF-A7B5-9C59D602B39B}" srcOrd="0" destOrd="0" presId="urn:microsoft.com/office/officeart/2005/8/layout/orgChart1"/>
    <dgm:cxn modelId="{C6BF6BD6-92BE-41AA-A233-3A838997A48E}" type="presParOf" srcId="{5A3A9EBE-AC4D-4ABE-ACED-4AC903D3D706}" destId="{2A721BC7-5153-4994-9DAE-32DD45A7F27E}" srcOrd="1" destOrd="0" presId="urn:microsoft.com/office/officeart/2005/8/layout/orgChart1"/>
    <dgm:cxn modelId="{E7F1B1C2-2B9B-4EBC-8DC9-787AA61AF736}" type="presParOf" srcId="{BED9AA9D-ED58-423B-934B-1DD15E6DC546}" destId="{EF1DB49F-AD73-45F5-93A1-FEBBA49A9BB8}" srcOrd="1" destOrd="0" presId="urn:microsoft.com/office/officeart/2005/8/layout/orgChart1"/>
    <dgm:cxn modelId="{DD0E8F0D-C84C-4588-9743-D26B3FBE4B75}" type="presParOf" srcId="{BED9AA9D-ED58-423B-934B-1DD15E6DC546}" destId="{BD0D4908-8EE8-4422-A599-CEC7285C032A}" srcOrd="2" destOrd="0" presId="urn:microsoft.com/office/officeart/2005/8/layout/orgChart1"/>
    <dgm:cxn modelId="{8AF455F7-C8AE-4578-AB29-9A8B28247501}" type="presParOf" srcId="{916BA499-1567-4CC2-BFC9-4775EC95ACF8}" destId="{3AFCFD1E-96A9-4AAE-A556-96929C9CD0B5}" srcOrd="2" destOrd="0" presId="urn:microsoft.com/office/officeart/2005/8/layout/orgChart1"/>
    <dgm:cxn modelId="{5C69054F-E72A-4321-AD53-FA1114047FF2}" type="presParOf" srcId="{916BA499-1567-4CC2-BFC9-4775EC95ACF8}" destId="{0546B3C0-DE35-4DBB-84FE-491F07EF6EC6}" srcOrd="3" destOrd="0" presId="urn:microsoft.com/office/officeart/2005/8/layout/orgChart1"/>
    <dgm:cxn modelId="{4AAE200F-4390-4BBC-9720-1A76C4AABBA0}" type="presParOf" srcId="{0546B3C0-DE35-4DBB-84FE-491F07EF6EC6}" destId="{F711E589-1DCA-463E-BA39-5AA815DC5900}" srcOrd="0" destOrd="0" presId="urn:microsoft.com/office/officeart/2005/8/layout/orgChart1"/>
    <dgm:cxn modelId="{A9E618BE-2E2D-4A70-8A10-E3901CCFD0B7}" type="presParOf" srcId="{F711E589-1DCA-463E-BA39-5AA815DC5900}" destId="{D07F11C7-D439-4DF4-AB0B-7A33FFA824E8}" srcOrd="0" destOrd="0" presId="urn:microsoft.com/office/officeart/2005/8/layout/orgChart1"/>
    <dgm:cxn modelId="{95A229EE-28F1-4171-9B89-439394BD0EB8}" type="presParOf" srcId="{F711E589-1DCA-463E-BA39-5AA815DC5900}" destId="{99E8E9A9-2C72-4C44-9B12-364CAFE001DC}" srcOrd="1" destOrd="0" presId="urn:microsoft.com/office/officeart/2005/8/layout/orgChart1"/>
    <dgm:cxn modelId="{C48780AE-3A26-4F5B-9E43-F94806E720DF}" type="presParOf" srcId="{0546B3C0-DE35-4DBB-84FE-491F07EF6EC6}" destId="{FCAB76DF-9691-45A7-80AE-D215A995236D}" srcOrd="1" destOrd="0" presId="urn:microsoft.com/office/officeart/2005/8/layout/orgChart1"/>
    <dgm:cxn modelId="{DE3D6C4D-1630-4C05-A441-AD8A98121C6B}" type="presParOf" srcId="{0546B3C0-DE35-4DBB-84FE-491F07EF6EC6}" destId="{8CE6FFFD-BFA0-44C6-9E3C-38F3909865BC}" srcOrd="2" destOrd="0" presId="urn:microsoft.com/office/officeart/2005/8/layout/orgChart1"/>
    <dgm:cxn modelId="{58A2B375-AE72-410E-9979-98D78748F507}" type="presParOf" srcId="{916BA499-1567-4CC2-BFC9-4775EC95ACF8}" destId="{C13163F0-0E51-416B-9D21-ED1CC06C06D9}" srcOrd="4" destOrd="0" presId="urn:microsoft.com/office/officeart/2005/8/layout/orgChart1"/>
    <dgm:cxn modelId="{7868B2D7-7AFB-464B-9D12-2507CFE8E6D8}" type="presParOf" srcId="{916BA499-1567-4CC2-BFC9-4775EC95ACF8}" destId="{7F53535D-5B41-4469-9871-9C2963D37189}" srcOrd="5" destOrd="0" presId="urn:microsoft.com/office/officeart/2005/8/layout/orgChart1"/>
    <dgm:cxn modelId="{44E15F23-B3FC-46F7-8A09-2086DA947228}" type="presParOf" srcId="{7F53535D-5B41-4469-9871-9C2963D37189}" destId="{9B16E70E-1077-4CA8-9C91-13E2CE7A1A78}" srcOrd="0" destOrd="0" presId="urn:microsoft.com/office/officeart/2005/8/layout/orgChart1"/>
    <dgm:cxn modelId="{98117D94-39B9-4B68-AC08-B7BF49D0317A}" type="presParOf" srcId="{9B16E70E-1077-4CA8-9C91-13E2CE7A1A78}" destId="{C7704D6C-21CD-43FF-8DC4-3701C0A86358}" srcOrd="0" destOrd="0" presId="urn:microsoft.com/office/officeart/2005/8/layout/orgChart1"/>
    <dgm:cxn modelId="{390EAF16-D0C3-4CDE-9167-5A4252DBCF8B}" type="presParOf" srcId="{9B16E70E-1077-4CA8-9C91-13E2CE7A1A78}" destId="{0A82A5FC-53B2-4F7E-87C9-2BD3F53B3B4B}" srcOrd="1" destOrd="0" presId="urn:microsoft.com/office/officeart/2005/8/layout/orgChart1"/>
    <dgm:cxn modelId="{11834843-066E-4842-BCAB-E3D6DCDC4A4B}" type="presParOf" srcId="{7F53535D-5B41-4469-9871-9C2963D37189}" destId="{D31A8963-ECD9-4BE8-9769-E676705CFB56}" srcOrd="1" destOrd="0" presId="urn:microsoft.com/office/officeart/2005/8/layout/orgChart1"/>
    <dgm:cxn modelId="{AB21DC64-61F8-49F0-9F23-ECC8DA56A2A8}" type="presParOf" srcId="{7F53535D-5B41-4469-9871-9C2963D37189}" destId="{57F54C2C-CCC6-474A-A8DF-48A6D5F5F807}" srcOrd="2" destOrd="0" presId="urn:microsoft.com/office/officeart/2005/8/layout/orgChart1"/>
    <dgm:cxn modelId="{2DDCB635-BABA-4D78-AECD-A640790053CA}" type="presParOf" srcId="{916BA499-1567-4CC2-BFC9-4775EC95ACF8}" destId="{8CB219A5-46F2-4026-A15B-EF71D34C186C}" srcOrd="6" destOrd="0" presId="urn:microsoft.com/office/officeart/2005/8/layout/orgChart1"/>
    <dgm:cxn modelId="{3ABA4A82-8484-41D5-A207-8DEBAFDBC64E}" type="presParOf" srcId="{916BA499-1567-4CC2-BFC9-4775EC95ACF8}" destId="{0D3FB7F4-CEDB-4FF5-A51A-ADB3597E9EC5}" srcOrd="7" destOrd="0" presId="urn:microsoft.com/office/officeart/2005/8/layout/orgChart1"/>
    <dgm:cxn modelId="{60768180-77A6-41A9-BB95-1E3D987BCE75}" type="presParOf" srcId="{0D3FB7F4-CEDB-4FF5-A51A-ADB3597E9EC5}" destId="{8160F372-1D9D-47C2-B2DF-3A766C6B6CD0}" srcOrd="0" destOrd="0" presId="urn:microsoft.com/office/officeart/2005/8/layout/orgChart1"/>
    <dgm:cxn modelId="{81C60A2C-092A-468D-B73F-3D174EE88363}" type="presParOf" srcId="{8160F372-1D9D-47C2-B2DF-3A766C6B6CD0}" destId="{DE18E872-33F2-4319-87FD-0ACE415C43F1}" srcOrd="0" destOrd="0" presId="urn:microsoft.com/office/officeart/2005/8/layout/orgChart1"/>
    <dgm:cxn modelId="{BCE20229-C1BA-4846-B131-3AAE7FAABFC4}" type="presParOf" srcId="{8160F372-1D9D-47C2-B2DF-3A766C6B6CD0}" destId="{ABCB94CB-151A-4EC5-B316-1F02ADED5CBA}" srcOrd="1" destOrd="0" presId="urn:microsoft.com/office/officeart/2005/8/layout/orgChart1"/>
    <dgm:cxn modelId="{C3112F07-1026-424B-9BCF-5A03CD9B4524}" type="presParOf" srcId="{0D3FB7F4-CEDB-4FF5-A51A-ADB3597E9EC5}" destId="{EE0AA21A-E680-41B0-8AA2-1895EEAB8A59}" srcOrd="1" destOrd="0" presId="urn:microsoft.com/office/officeart/2005/8/layout/orgChart1"/>
    <dgm:cxn modelId="{30DA821B-E0F7-4391-A3AC-70BF5F522145}" type="presParOf" srcId="{0D3FB7F4-CEDB-4FF5-A51A-ADB3597E9EC5}" destId="{775E4293-DDA3-4D65-8D38-6C9CC9FA9EF8}" srcOrd="2" destOrd="0" presId="urn:microsoft.com/office/officeart/2005/8/layout/orgChart1"/>
    <dgm:cxn modelId="{80921445-553F-4260-A33F-1AA2E994C568}" type="presParOf" srcId="{FA057F12-C5F3-4108-BA8A-90088C025A35}" destId="{188B5599-914F-4954-BB34-532753F320D0}" srcOrd="2" destOrd="0" presId="urn:microsoft.com/office/officeart/2005/8/layout/orgChart1"/>
    <dgm:cxn modelId="{EFDA2ACA-71B1-44DC-849D-3CCEF0F7CC83}" type="presParOf" srcId="{8F41866E-1F86-4778-B620-0C2C5459593F}" destId="{DACE97DB-D218-40E8-AF03-99D431BC287E}" srcOrd="6" destOrd="0" presId="urn:microsoft.com/office/officeart/2005/8/layout/orgChart1"/>
    <dgm:cxn modelId="{1DCF245D-8987-405E-8D1F-A95A75D2B04A}" type="presParOf" srcId="{8F41866E-1F86-4778-B620-0C2C5459593F}" destId="{AFD6801D-6420-49A6-85E1-160DADC84A13}" srcOrd="7" destOrd="0" presId="urn:microsoft.com/office/officeart/2005/8/layout/orgChart1"/>
    <dgm:cxn modelId="{B2090F57-52A3-4F3C-8956-C83B5F2F45D7}" type="presParOf" srcId="{AFD6801D-6420-49A6-85E1-160DADC84A13}" destId="{6B6D6873-E88E-4FB4-9A8D-AE4B73F1787F}" srcOrd="0" destOrd="0" presId="urn:microsoft.com/office/officeart/2005/8/layout/orgChart1"/>
    <dgm:cxn modelId="{22E0B739-4119-400F-B91F-D2C1FD325D1E}" type="presParOf" srcId="{6B6D6873-E88E-4FB4-9A8D-AE4B73F1787F}" destId="{DEEE9701-2B02-4F59-9D60-FC7A37019626}" srcOrd="0" destOrd="0" presId="urn:microsoft.com/office/officeart/2005/8/layout/orgChart1"/>
    <dgm:cxn modelId="{0F62F33A-E552-456C-B56F-1E4AE5DEC3AC}" type="presParOf" srcId="{6B6D6873-E88E-4FB4-9A8D-AE4B73F1787F}" destId="{FEAAE0BD-9725-4FA6-B004-450C15352367}" srcOrd="1" destOrd="0" presId="urn:microsoft.com/office/officeart/2005/8/layout/orgChart1"/>
    <dgm:cxn modelId="{61DF5959-7F05-4B14-803B-870A2B0CDE40}" type="presParOf" srcId="{AFD6801D-6420-49A6-85E1-160DADC84A13}" destId="{D6BEBFB6-A90D-41A7-A289-2675C60D04D6}" srcOrd="1" destOrd="0" presId="urn:microsoft.com/office/officeart/2005/8/layout/orgChart1"/>
    <dgm:cxn modelId="{62D7AFD9-525E-48D2-8250-E42599DDE803}" type="presParOf" srcId="{AFD6801D-6420-49A6-85E1-160DADC84A13}" destId="{6E6A1951-F0BD-4D69-97A2-2916DE76C238}" srcOrd="2" destOrd="0" presId="urn:microsoft.com/office/officeart/2005/8/layout/orgChart1"/>
    <dgm:cxn modelId="{5B763F3F-4766-4A98-B06E-C2F9853407FE}" type="presParOf" srcId="{7FA71C6F-8CB7-4AA2-83AA-BE3F1B0FD9A3}" destId="{20936EDD-AD21-44A8-9E0B-C41BEDEC6244}" srcOrd="2" destOrd="0" presId="urn:microsoft.com/office/officeart/2005/8/layout/orgChart1"/>
    <dgm:cxn modelId="{82151305-AD07-4A8A-98EC-EFC8A7E3BA1F}" type="presParOf" srcId="{C81AA64E-C7FB-4AC5-9AE1-ACD57108D9A2}" destId="{BD9413F5-1EF0-4F86-A184-70DB1E31A4BF}" srcOrd="2" destOrd="0" presId="urn:microsoft.com/office/officeart/2005/8/layout/orgChart1"/>
    <dgm:cxn modelId="{E26F322C-B601-46CB-A6E8-AD6B53161222}" type="presParOf" srcId="{C81AA64E-C7FB-4AC5-9AE1-ACD57108D9A2}" destId="{E76A898D-9FED-41B4-9832-3CB14167FAB9}" srcOrd="3" destOrd="0" presId="urn:microsoft.com/office/officeart/2005/8/layout/orgChart1"/>
    <dgm:cxn modelId="{77BA1EE1-B92F-4BDA-98AF-3F8BDCB28488}" type="presParOf" srcId="{E76A898D-9FED-41B4-9832-3CB14167FAB9}" destId="{747EFB77-59B2-4040-A6C0-4E7C974E8B22}" srcOrd="0" destOrd="0" presId="urn:microsoft.com/office/officeart/2005/8/layout/orgChart1"/>
    <dgm:cxn modelId="{3FF55FDB-C247-4572-9715-374E289AF662}" type="presParOf" srcId="{747EFB77-59B2-4040-A6C0-4E7C974E8B22}" destId="{9A34AF59-DEF1-4F2A-AB70-1FAD4E507A9F}" srcOrd="0" destOrd="0" presId="urn:microsoft.com/office/officeart/2005/8/layout/orgChart1"/>
    <dgm:cxn modelId="{B08D4526-93AF-4767-B3F8-2F9454D2CC1F}" type="presParOf" srcId="{747EFB77-59B2-4040-A6C0-4E7C974E8B22}" destId="{91A0FF8E-6304-458E-904C-08BCF00F3F2D}" srcOrd="1" destOrd="0" presId="urn:microsoft.com/office/officeart/2005/8/layout/orgChart1"/>
    <dgm:cxn modelId="{643F5589-8444-4F67-B268-95B8FCAA8E29}" type="presParOf" srcId="{E76A898D-9FED-41B4-9832-3CB14167FAB9}" destId="{C98C71AF-3169-4742-91A0-22BBAE925090}" srcOrd="1" destOrd="0" presId="urn:microsoft.com/office/officeart/2005/8/layout/orgChart1"/>
    <dgm:cxn modelId="{ACD65DC6-79BB-45A7-84C5-5BD6A0329644}" type="presParOf" srcId="{C98C71AF-3169-4742-91A0-22BBAE925090}" destId="{FE3AD725-197B-467D-AE56-CBA85F500127}" srcOrd="0" destOrd="0" presId="urn:microsoft.com/office/officeart/2005/8/layout/orgChart1"/>
    <dgm:cxn modelId="{D5C49BD7-46EC-450B-88B9-187C5030ABD4}" type="presParOf" srcId="{C98C71AF-3169-4742-91A0-22BBAE925090}" destId="{8BF5FE05-186B-4B4F-A18C-6FEB00E76B22}" srcOrd="1" destOrd="0" presId="urn:microsoft.com/office/officeart/2005/8/layout/orgChart1"/>
    <dgm:cxn modelId="{3CD1C878-3E3D-4568-91D8-B3348DE2427B}" type="presParOf" srcId="{8BF5FE05-186B-4B4F-A18C-6FEB00E76B22}" destId="{548E7118-5DD3-48F6-8B4B-257F2F0B77B7}" srcOrd="0" destOrd="0" presId="urn:microsoft.com/office/officeart/2005/8/layout/orgChart1"/>
    <dgm:cxn modelId="{7EA348B8-5357-4C6A-8C89-926E60C32AB3}" type="presParOf" srcId="{548E7118-5DD3-48F6-8B4B-257F2F0B77B7}" destId="{47A3C8D4-F8E5-4745-A447-132D1E917937}" srcOrd="0" destOrd="0" presId="urn:microsoft.com/office/officeart/2005/8/layout/orgChart1"/>
    <dgm:cxn modelId="{2F5D141E-34A0-4237-9772-1E4CE44CDFD3}" type="presParOf" srcId="{548E7118-5DD3-48F6-8B4B-257F2F0B77B7}" destId="{EB43AEAA-0043-4385-A217-307DD3D95FAF}" srcOrd="1" destOrd="0" presId="urn:microsoft.com/office/officeart/2005/8/layout/orgChart1"/>
    <dgm:cxn modelId="{FA6002BB-B48A-46D6-9445-1A25667FF2BF}" type="presParOf" srcId="{8BF5FE05-186B-4B4F-A18C-6FEB00E76B22}" destId="{DB745455-692C-41AF-9807-D76453939DE6}" srcOrd="1" destOrd="0" presId="urn:microsoft.com/office/officeart/2005/8/layout/orgChart1"/>
    <dgm:cxn modelId="{B25F9C18-6121-4D45-BC44-62F388E0727B}" type="presParOf" srcId="{DB745455-692C-41AF-9807-D76453939DE6}" destId="{667561FD-5034-45ED-A9AB-A8AA9E2C6A31}" srcOrd="0" destOrd="0" presId="urn:microsoft.com/office/officeart/2005/8/layout/orgChart1"/>
    <dgm:cxn modelId="{A76C070D-846D-4B65-A241-3DBA2E9BEA8C}" type="presParOf" srcId="{DB745455-692C-41AF-9807-D76453939DE6}" destId="{21B51FF5-DD86-4A3E-BEE7-BAC6E0429072}" srcOrd="1" destOrd="0" presId="urn:microsoft.com/office/officeart/2005/8/layout/orgChart1"/>
    <dgm:cxn modelId="{9F9BE077-BDDA-4F3F-A522-6AD863932F53}" type="presParOf" srcId="{21B51FF5-DD86-4A3E-BEE7-BAC6E0429072}" destId="{3C5CF71B-4703-49BB-BE67-E3EB5B1122FC}" srcOrd="0" destOrd="0" presId="urn:microsoft.com/office/officeart/2005/8/layout/orgChart1"/>
    <dgm:cxn modelId="{7B728E98-2F7E-42A4-AC39-5C703667CBF6}" type="presParOf" srcId="{3C5CF71B-4703-49BB-BE67-E3EB5B1122FC}" destId="{454FA69B-3653-433C-9FEA-5D65308C5925}" srcOrd="0" destOrd="0" presId="urn:microsoft.com/office/officeart/2005/8/layout/orgChart1"/>
    <dgm:cxn modelId="{139938A9-A843-4056-AEEB-59030D4104E6}" type="presParOf" srcId="{3C5CF71B-4703-49BB-BE67-E3EB5B1122FC}" destId="{02E071E0-2431-4BF3-A5E7-FF5D09E813EB}" srcOrd="1" destOrd="0" presId="urn:microsoft.com/office/officeart/2005/8/layout/orgChart1"/>
    <dgm:cxn modelId="{47273C14-07C8-49FD-928E-FBCF67A06334}" type="presParOf" srcId="{21B51FF5-DD86-4A3E-BEE7-BAC6E0429072}" destId="{A070C9DF-6EB3-4F20-B08A-D09201091420}" srcOrd="1" destOrd="0" presId="urn:microsoft.com/office/officeart/2005/8/layout/orgChart1"/>
    <dgm:cxn modelId="{E16AD02E-CBD0-4F75-B319-A2782D6AEDB4}" type="presParOf" srcId="{21B51FF5-DD86-4A3E-BEE7-BAC6E0429072}" destId="{30C80A36-330E-4B40-AF90-02F14E227DD9}" srcOrd="2" destOrd="0" presId="urn:microsoft.com/office/officeart/2005/8/layout/orgChart1"/>
    <dgm:cxn modelId="{6B935525-CE37-4344-B86D-9F6C3C749F78}" type="presParOf" srcId="{DB745455-692C-41AF-9807-D76453939DE6}" destId="{31E03D45-6FFA-4C57-8969-3994B9ECCFAC}" srcOrd="2" destOrd="0" presId="urn:microsoft.com/office/officeart/2005/8/layout/orgChart1"/>
    <dgm:cxn modelId="{3CCDDBBD-D7E9-48BC-B465-A95042619BF4}" type="presParOf" srcId="{DB745455-692C-41AF-9807-D76453939DE6}" destId="{B2CB32CF-F38C-42D8-A33B-E11947E7C858}" srcOrd="3" destOrd="0" presId="urn:microsoft.com/office/officeart/2005/8/layout/orgChart1"/>
    <dgm:cxn modelId="{292E3870-702C-4EC2-968D-3FE9E5C99DC7}" type="presParOf" srcId="{B2CB32CF-F38C-42D8-A33B-E11947E7C858}" destId="{833CD86D-46CD-42B8-86CF-B55730411258}" srcOrd="0" destOrd="0" presId="urn:microsoft.com/office/officeart/2005/8/layout/orgChart1"/>
    <dgm:cxn modelId="{DA85CE50-BB07-45AD-8093-4110716762FD}" type="presParOf" srcId="{833CD86D-46CD-42B8-86CF-B55730411258}" destId="{4B1A8AE9-482A-40AE-987B-DECC46FED3BA}" srcOrd="0" destOrd="0" presId="urn:microsoft.com/office/officeart/2005/8/layout/orgChart1"/>
    <dgm:cxn modelId="{94F928CA-0A26-486E-83FF-8A0C79F7CB97}" type="presParOf" srcId="{833CD86D-46CD-42B8-86CF-B55730411258}" destId="{E03830CE-7A84-44A6-8364-12D16B939AD8}" srcOrd="1" destOrd="0" presId="urn:microsoft.com/office/officeart/2005/8/layout/orgChart1"/>
    <dgm:cxn modelId="{1330BCF4-A48D-4F3D-9F28-91063C5B0E80}" type="presParOf" srcId="{B2CB32CF-F38C-42D8-A33B-E11947E7C858}" destId="{0EEAED4A-955F-476E-A45B-02BA99F49BC9}" srcOrd="1" destOrd="0" presId="urn:microsoft.com/office/officeart/2005/8/layout/orgChart1"/>
    <dgm:cxn modelId="{4509835A-3C4A-40BE-9EC7-3358F505FAF8}" type="presParOf" srcId="{B2CB32CF-F38C-42D8-A33B-E11947E7C858}" destId="{3B1BA7D5-68FC-4668-B1D7-83AC4FA0008E}" srcOrd="2" destOrd="0" presId="urn:microsoft.com/office/officeart/2005/8/layout/orgChart1"/>
    <dgm:cxn modelId="{CC7CCB4C-3FA7-406D-AD87-6795846E1510}" type="presParOf" srcId="{DB745455-692C-41AF-9807-D76453939DE6}" destId="{61A80E93-9A1D-4D05-B4C6-7F99214026AF}" srcOrd="4" destOrd="0" presId="urn:microsoft.com/office/officeart/2005/8/layout/orgChart1"/>
    <dgm:cxn modelId="{D4162105-3EEC-40D1-BBDE-1733918BB112}" type="presParOf" srcId="{DB745455-692C-41AF-9807-D76453939DE6}" destId="{BD5FAB4C-A330-4B36-ACC7-90093392855F}" srcOrd="5" destOrd="0" presId="urn:microsoft.com/office/officeart/2005/8/layout/orgChart1"/>
    <dgm:cxn modelId="{6A66D63D-BE1E-4F37-BDA9-460E4AD197BC}" type="presParOf" srcId="{BD5FAB4C-A330-4B36-ACC7-90093392855F}" destId="{3E0C738C-C4C7-4A8D-9D79-C3FF952E3625}" srcOrd="0" destOrd="0" presId="urn:microsoft.com/office/officeart/2005/8/layout/orgChart1"/>
    <dgm:cxn modelId="{CA364D86-C013-43F7-8DA5-9E426AF6468C}" type="presParOf" srcId="{3E0C738C-C4C7-4A8D-9D79-C3FF952E3625}" destId="{49B8AB54-6285-4A20-B429-7300EFEC491E}" srcOrd="0" destOrd="0" presId="urn:microsoft.com/office/officeart/2005/8/layout/orgChart1"/>
    <dgm:cxn modelId="{9A7AEEEC-5C3F-4806-A853-D5AC2A538675}" type="presParOf" srcId="{3E0C738C-C4C7-4A8D-9D79-C3FF952E3625}" destId="{1E71E24C-826E-45FB-8290-8A734E73CED3}" srcOrd="1" destOrd="0" presId="urn:microsoft.com/office/officeart/2005/8/layout/orgChart1"/>
    <dgm:cxn modelId="{C5C45780-2F3C-4AA7-A31C-EB4D0AE3F799}" type="presParOf" srcId="{BD5FAB4C-A330-4B36-ACC7-90093392855F}" destId="{7C7DC24E-F7C1-490D-8282-59BF2CF07B90}" srcOrd="1" destOrd="0" presId="urn:microsoft.com/office/officeart/2005/8/layout/orgChart1"/>
    <dgm:cxn modelId="{90996303-F6A7-406D-BB72-F11A76B2A552}" type="presParOf" srcId="{BD5FAB4C-A330-4B36-ACC7-90093392855F}" destId="{22D13C8B-C9E7-40D6-88A4-573F6C44A5DF}" srcOrd="2" destOrd="0" presId="urn:microsoft.com/office/officeart/2005/8/layout/orgChart1"/>
    <dgm:cxn modelId="{3BBF4D6A-A82D-4085-B266-728369F13F04}" type="presParOf" srcId="{8BF5FE05-186B-4B4F-A18C-6FEB00E76B22}" destId="{6CBA81B6-08FA-41AF-8276-FC068536EA60}" srcOrd="2" destOrd="0" presId="urn:microsoft.com/office/officeart/2005/8/layout/orgChart1"/>
    <dgm:cxn modelId="{3CB0A146-5DBC-4836-B0DE-8AE5320DA201}" type="presParOf" srcId="{C98C71AF-3169-4742-91A0-22BBAE925090}" destId="{A3D07FB9-273C-40D0-A77A-8C25B7BE0C5B}" srcOrd="2" destOrd="0" presId="urn:microsoft.com/office/officeart/2005/8/layout/orgChart1"/>
    <dgm:cxn modelId="{379F35EF-CFF6-427A-A991-EC8EB3667300}" type="presParOf" srcId="{C98C71AF-3169-4742-91A0-22BBAE925090}" destId="{34EA0C05-642A-46BE-B82E-0A4BE9FCB2F3}" srcOrd="3" destOrd="0" presId="urn:microsoft.com/office/officeart/2005/8/layout/orgChart1"/>
    <dgm:cxn modelId="{0F07629E-55BE-4E50-9E35-9AF0C8BA7394}" type="presParOf" srcId="{34EA0C05-642A-46BE-B82E-0A4BE9FCB2F3}" destId="{25F6C50A-BE07-41F1-B1DE-87410D7E56C4}" srcOrd="0" destOrd="0" presId="urn:microsoft.com/office/officeart/2005/8/layout/orgChart1"/>
    <dgm:cxn modelId="{81E622D7-2F47-477C-80C1-06389EF5FD2D}" type="presParOf" srcId="{25F6C50A-BE07-41F1-B1DE-87410D7E56C4}" destId="{78E71952-2954-4677-9C63-642A2069D2FF}" srcOrd="0" destOrd="0" presId="urn:microsoft.com/office/officeart/2005/8/layout/orgChart1"/>
    <dgm:cxn modelId="{8930CA53-35F1-4DC3-A147-D41AB2059EA8}" type="presParOf" srcId="{25F6C50A-BE07-41F1-B1DE-87410D7E56C4}" destId="{CF44F300-D55B-4BF4-AC18-034507BCD20F}" srcOrd="1" destOrd="0" presId="urn:microsoft.com/office/officeart/2005/8/layout/orgChart1"/>
    <dgm:cxn modelId="{86BE75EF-41F2-4D5E-BC31-276D03C0B5D8}" type="presParOf" srcId="{34EA0C05-642A-46BE-B82E-0A4BE9FCB2F3}" destId="{EC1B9C1D-65A9-432C-AAA3-C186B03B9021}" srcOrd="1" destOrd="0" presId="urn:microsoft.com/office/officeart/2005/8/layout/orgChart1"/>
    <dgm:cxn modelId="{CB43EA71-2B3A-40D7-BB1F-6BB64AF750AE}" type="presParOf" srcId="{EC1B9C1D-65A9-432C-AAA3-C186B03B9021}" destId="{70B50BCB-C27C-4B0A-A6AF-FF22966971C1}" srcOrd="0" destOrd="0" presId="urn:microsoft.com/office/officeart/2005/8/layout/orgChart1"/>
    <dgm:cxn modelId="{5F7A7F32-24B3-4A97-AF56-96B3B78F3B7F}" type="presParOf" srcId="{EC1B9C1D-65A9-432C-AAA3-C186B03B9021}" destId="{8FD194C2-FA24-47FD-8CAE-707C81E2AF98}" srcOrd="1" destOrd="0" presId="urn:microsoft.com/office/officeart/2005/8/layout/orgChart1"/>
    <dgm:cxn modelId="{F568C649-2FFA-47C7-B029-E5382CA145E9}" type="presParOf" srcId="{8FD194C2-FA24-47FD-8CAE-707C81E2AF98}" destId="{2EC9DA0E-02FF-477D-A67F-FFCE83F0E6F9}" srcOrd="0" destOrd="0" presId="urn:microsoft.com/office/officeart/2005/8/layout/orgChart1"/>
    <dgm:cxn modelId="{82946DF1-A823-48D3-8132-213F3D72B3CD}" type="presParOf" srcId="{2EC9DA0E-02FF-477D-A67F-FFCE83F0E6F9}" destId="{C7E71011-5BB1-4EC4-84BF-AD0B81A96CBC}" srcOrd="0" destOrd="0" presId="urn:microsoft.com/office/officeart/2005/8/layout/orgChart1"/>
    <dgm:cxn modelId="{7BF5C6B3-2C0D-4A57-83F5-0C72196686B1}" type="presParOf" srcId="{2EC9DA0E-02FF-477D-A67F-FFCE83F0E6F9}" destId="{50457160-5E43-49B4-8A27-8C89746E5D3E}" srcOrd="1" destOrd="0" presId="urn:microsoft.com/office/officeart/2005/8/layout/orgChart1"/>
    <dgm:cxn modelId="{61A9392D-135D-4ABF-AC40-2D363146DDF5}" type="presParOf" srcId="{8FD194C2-FA24-47FD-8CAE-707C81E2AF98}" destId="{911A8D8E-CE21-453D-9CF2-5394533ABB80}" srcOrd="1" destOrd="0" presId="urn:microsoft.com/office/officeart/2005/8/layout/orgChart1"/>
    <dgm:cxn modelId="{207315FC-8083-47B8-A9FA-37950CF9A4CD}" type="presParOf" srcId="{8FD194C2-FA24-47FD-8CAE-707C81E2AF98}" destId="{498D33FD-D165-44F2-844F-3B269CFAD1A5}" srcOrd="2" destOrd="0" presId="urn:microsoft.com/office/officeart/2005/8/layout/orgChart1"/>
    <dgm:cxn modelId="{2EE0ACAD-1679-4D59-91FD-718E6FA14E66}" type="presParOf" srcId="{EC1B9C1D-65A9-432C-AAA3-C186B03B9021}" destId="{069894E2-0DF9-430A-842B-32CEC9BD676F}" srcOrd="2" destOrd="0" presId="urn:microsoft.com/office/officeart/2005/8/layout/orgChart1"/>
    <dgm:cxn modelId="{43AC3A45-5E39-4338-BE03-149F5FB2793C}" type="presParOf" srcId="{EC1B9C1D-65A9-432C-AAA3-C186B03B9021}" destId="{552EDA4D-0876-4C08-B427-74C065D6095C}" srcOrd="3" destOrd="0" presId="urn:microsoft.com/office/officeart/2005/8/layout/orgChart1"/>
    <dgm:cxn modelId="{00F92D83-6FB4-493B-8F13-53A146B2E57A}" type="presParOf" srcId="{552EDA4D-0876-4C08-B427-74C065D6095C}" destId="{214E55AF-E81D-4449-837D-30BFE566DA35}" srcOrd="0" destOrd="0" presId="urn:microsoft.com/office/officeart/2005/8/layout/orgChart1"/>
    <dgm:cxn modelId="{6B319F4F-7210-4F7F-B88D-B32BC45E7409}" type="presParOf" srcId="{214E55AF-E81D-4449-837D-30BFE566DA35}" destId="{F8A5FB62-FFCC-4E57-A06C-EBCD9D9F973F}" srcOrd="0" destOrd="0" presId="urn:microsoft.com/office/officeart/2005/8/layout/orgChart1"/>
    <dgm:cxn modelId="{03552556-DE65-4AB1-AF77-F15A8D877A69}" type="presParOf" srcId="{214E55AF-E81D-4449-837D-30BFE566DA35}" destId="{5DAB4001-CCF8-4FBB-B023-2DA3F15ACD41}" srcOrd="1" destOrd="0" presId="urn:microsoft.com/office/officeart/2005/8/layout/orgChart1"/>
    <dgm:cxn modelId="{77A67782-2C14-4038-B5C6-A0EEA7D73C5C}" type="presParOf" srcId="{552EDA4D-0876-4C08-B427-74C065D6095C}" destId="{5A1C010A-EFDA-4EC7-AEFD-392E20CAC2FE}" srcOrd="1" destOrd="0" presId="urn:microsoft.com/office/officeart/2005/8/layout/orgChart1"/>
    <dgm:cxn modelId="{538E33E6-BA99-4B41-893C-7AD7E93C96B4}" type="presParOf" srcId="{552EDA4D-0876-4C08-B427-74C065D6095C}" destId="{9F3AF468-1D68-4BBC-96CC-75EBD418AA04}" srcOrd="2" destOrd="0" presId="urn:microsoft.com/office/officeart/2005/8/layout/orgChart1"/>
    <dgm:cxn modelId="{8EDBE27C-640F-4504-A651-5C86574997B1}" type="presParOf" srcId="{34EA0C05-642A-46BE-B82E-0A4BE9FCB2F3}" destId="{4DDE5372-B93B-4223-AF49-321B77BB2EFD}" srcOrd="2" destOrd="0" presId="urn:microsoft.com/office/officeart/2005/8/layout/orgChart1"/>
    <dgm:cxn modelId="{47E8C07E-0C09-4E85-B3E7-1ED87753DE48}" type="presParOf" srcId="{E76A898D-9FED-41B4-9832-3CB14167FAB9}" destId="{26C10F71-837D-4F96-8D8C-CB95F20CAB6B}" srcOrd="2" destOrd="0" presId="urn:microsoft.com/office/officeart/2005/8/layout/orgChart1"/>
    <dgm:cxn modelId="{9F2E1EF8-5D41-4912-8666-A5BF239038A4}" type="presParOf" srcId="{C81AA64E-C7FB-4AC5-9AE1-ACD57108D9A2}" destId="{A9AFE17A-0F45-465B-9152-461D3A40E201}" srcOrd="4" destOrd="0" presId="urn:microsoft.com/office/officeart/2005/8/layout/orgChart1"/>
    <dgm:cxn modelId="{3880165A-2AC4-4AFA-BD4D-576780B049ED}" type="presParOf" srcId="{C81AA64E-C7FB-4AC5-9AE1-ACD57108D9A2}" destId="{C9A5458D-C6C1-460A-A1D9-F24D9EC74651}" srcOrd="5" destOrd="0" presId="urn:microsoft.com/office/officeart/2005/8/layout/orgChart1"/>
    <dgm:cxn modelId="{1DE0A505-483B-49DC-82CF-E92C06BAE501}" type="presParOf" srcId="{C9A5458D-C6C1-460A-A1D9-F24D9EC74651}" destId="{C73E78A8-1B1C-4069-A9FE-458C0EC847FA}" srcOrd="0" destOrd="0" presId="urn:microsoft.com/office/officeart/2005/8/layout/orgChart1"/>
    <dgm:cxn modelId="{D33CE74A-ECFA-40A2-A653-8627FAF090AC}" type="presParOf" srcId="{C73E78A8-1B1C-4069-A9FE-458C0EC847FA}" destId="{190208E4-EC45-44B0-BEC6-CF5A8AEE4C0E}" srcOrd="0" destOrd="0" presId="urn:microsoft.com/office/officeart/2005/8/layout/orgChart1"/>
    <dgm:cxn modelId="{05241D17-067C-44ED-9040-58DC9A729428}" type="presParOf" srcId="{C73E78A8-1B1C-4069-A9FE-458C0EC847FA}" destId="{0FC760EE-093A-4A50-9F3F-E3CB2F9F844F}" srcOrd="1" destOrd="0" presId="urn:microsoft.com/office/officeart/2005/8/layout/orgChart1"/>
    <dgm:cxn modelId="{44D1BF34-284E-426C-AC21-16E9450D77AC}" type="presParOf" srcId="{C9A5458D-C6C1-460A-A1D9-F24D9EC74651}" destId="{BCA560C2-542A-4020-B828-44975759AE2B}" srcOrd="1" destOrd="0" presId="urn:microsoft.com/office/officeart/2005/8/layout/orgChart1"/>
    <dgm:cxn modelId="{3CFD9C6C-6E2C-4369-A42B-FDAFA7AD597E}" type="presParOf" srcId="{C9A5458D-C6C1-460A-A1D9-F24D9EC74651}" destId="{90A3B1D8-56A4-4B76-8FA5-94B77138034D}" srcOrd="2" destOrd="0" presId="urn:microsoft.com/office/officeart/2005/8/layout/orgChart1"/>
    <dgm:cxn modelId="{645C7DF1-697C-41EE-95BD-327A7CF749B3}" type="presParOf" srcId="{6C76B03B-6F48-4883-892E-0C6996983F45}" destId="{6BBEC8AA-0E37-4F4E-B6D6-C5303C0420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FE17A-0F45-465B-9152-461D3A40E201}">
      <dsp:nvSpPr>
        <dsp:cNvPr id="0" name=""/>
        <dsp:cNvSpPr/>
      </dsp:nvSpPr>
      <dsp:spPr>
        <a:xfrm>
          <a:off x="531463" y="531463"/>
          <a:ext cx="7981058" cy="20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68"/>
              </a:lnTo>
              <a:lnTo>
                <a:pt x="7981058" y="94168"/>
              </a:lnTo>
              <a:lnTo>
                <a:pt x="7981058" y="20577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894E2-0DF9-430A-842B-32CEC9BD676F}">
      <dsp:nvSpPr>
        <dsp:cNvPr id="0" name=""/>
        <dsp:cNvSpPr/>
      </dsp:nvSpPr>
      <dsp:spPr>
        <a:xfrm>
          <a:off x="7184242" y="2185429"/>
          <a:ext cx="91440" cy="1672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2249"/>
              </a:lnTo>
              <a:lnTo>
                <a:pt x="97994" y="167224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50BCB-C27C-4B0A-A6AF-FF22966971C1}">
      <dsp:nvSpPr>
        <dsp:cNvPr id="0" name=""/>
        <dsp:cNvSpPr/>
      </dsp:nvSpPr>
      <dsp:spPr>
        <a:xfrm>
          <a:off x="7184242" y="2185429"/>
          <a:ext cx="91440" cy="669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861"/>
              </a:lnTo>
              <a:lnTo>
                <a:pt x="79191" y="6698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07FB9-273C-40D0-A77A-8C25B7BE0C5B}">
      <dsp:nvSpPr>
        <dsp:cNvPr id="0" name=""/>
        <dsp:cNvSpPr/>
      </dsp:nvSpPr>
      <dsp:spPr>
        <a:xfrm>
          <a:off x="6333702" y="1265115"/>
          <a:ext cx="1321430" cy="388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3"/>
              </a:lnTo>
              <a:lnTo>
                <a:pt x="1321430" y="277243"/>
              </a:lnTo>
              <a:lnTo>
                <a:pt x="1321430" y="3888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80E93-9A1D-4D05-B4C6-7F99214026AF}">
      <dsp:nvSpPr>
        <dsp:cNvPr id="0" name=""/>
        <dsp:cNvSpPr/>
      </dsp:nvSpPr>
      <dsp:spPr>
        <a:xfrm>
          <a:off x="5050480" y="2185514"/>
          <a:ext cx="91440" cy="252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853"/>
              </a:lnTo>
              <a:lnTo>
                <a:pt x="124089" y="25268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03D45-6FFA-4C57-8969-3994B9ECCFAC}">
      <dsp:nvSpPr>
        <dsp:cNvPr id="0" name=""/>
        <dsp:cNvSpPr/>
      </dsp:nvSpPr>
      <dsp:spPr>
        <a:xfrm>
          <a:off x="5050480" y="2185514"/>
          <a:ext cx="91440" cy="1760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0531"/>
              </a:lnTo>
              <a:lnTo>
                <a:pt x="119104" y="17605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561FD-5034-45ED-A9AB-A8AA9E2C6A31}">
      <dsp:nvSpPr>
        <dsp:cNvPr id="0" name=""/>
        <dsp:cNvSpPr/>
      </dsp:nvSpPr>
      <dsp:spPr>
        <a:xfrm>
          <a:off x="5050480" y="2185514"/>
          <a:ext cx="91440" cy="688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681"/>
              </a:lnTo>
              <a:lnTo>
                <a:pt x="99525" y="68868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AD725-197B-467D-AE56-CBA85F500127}">
      <dsp:nvSpPr>
        <dsp:cNvPr id="0" name=""/>
        <dsp:cNvSpPr/>
      </dsp:nvSpPr>
      <dsp:spPr>
        <a:xfrm>
          <a:off x="5521371" y="1265115"/>
          <a:ext cx="812331" cy="388935"/>
        </a:xfrm>
        <a:custGeom>
          <a:avLst/>
          <a:gdLst/>
          <a:ahLst/>
          <a:cxnLst/>
          <a:rect l="0" t="0" r="0" b="0"/>
          <a:pathLst>
            <a:path>
              <a:moveTo>
                <a:pt x="812331" y="0"/>
              </a:moveTo>
              <a:lnTo>
                <a:pt x="812331" y="277328"/>
              </a:lnTo>
              <a:lnTo>
                <a:pt x="0" y="277328"/>
              </a:lnTo>
              <a:lnTo>
                <a:pt x="0" y="3889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413F5-1EF0-4F86-A184-70DB1E31A4BF}">
      <dsp:nvSpPr>
        <dsp:cNvPr id="0" name=""/>
        <dsp:cNvSpPr/>
      </dsp:nvSpPr>
      <dsp:spPr>
        <a:xfrm>
          <a:off x="531463" y="531463"/>
          <a:ext cx="5802238" cy="202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580"/>
              </a:lnTo>
              <a:lnTo>
                <a:pt x="5802238" y="90580"/>
              </a:lnTo>
              <a:lnTo>
                <a:pt x="5802238" y="2021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97DB-D218-40E8-AF03-99D431BC287E}">
      <dsp:nvSpPr>
        <dsp:cNvPr id="0" name=""/>
        <dsp:cNvSpPr/>
      </dsp:nvSpPr>
      <dsp:spPr>
        <a:xfrm>
          <a:off x="588613" y="1220727"/>
          <a:ext cx="3627089" cy="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01"/>
              </a:lnTo>
              <a:lnTo>
                <a:pt x="3627089" y="133801"/>
              </a:lnTo>
              <a:lnTo>
                <a:pt x="3627089" y="2454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219A5-46F2-4026-A15B-EF71D34C186C}">
      <dsp:nvSpPr>
        <dsp:cNvPr id="0" name=""/>
        <dsp:cNvSpPr/>
      </dsp:nvSpPr>
      <dsp:spPr>
        <a:xfrm>
          <a:off x="2575171" y="2002271"/>
          <a:ext cx="126116" cy="2587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834"/>
              </a:lnTo>
              <a:lnTo>
                <a:pt x="126116" y="25878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163F0-0E51-416B-9D21-ED1CC06C06D9}">
      <dsp:nvSpPr>
        <dsp:cNvPr id="0" name=""/>
        <dsp:cNvSpPr/>
      </dsp:nvSpPr>
      <dsp:spPr>
        <a:xfrm>
          <a:off x="2575171" y="2002271"/>
          <a:ext cx="103688" cy="191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604"/>
              </a:lnTo>
              <a:lnTo>
                <a:pt x="103688" y="191860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CFD1E-96A9-4AAE-A556-96929C9CD0B5}">
      <dsp:nvSpPr>
        <dsp:cNvPr id="0" name=""/>
        <dsp:cNvSpPr/>
      </dsp:nvSpPr>
      <dsp:spPr>
        <a:xfrm>
          <a:off x="2529451" y="2002271"/>
          <a:ext cx="91440" cy="6138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3856"/>
              </a:lnTo>
              <a:lnTo>
                <a:pt x="117233" y="61385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E0B5E-613A-44D8-A55F-7266987F4AD9}">
      <dsp:nvSpPr>
        <dsp:cNvPr id="0" name=""/>
        <dsp:cNvSpPr/>
      </dsp:nvSpPr>
      <dsp:spPr>
        <a:xfrm>
          <a:off x="2529451" y="2002271"/>
          <a:ext cx="91440" cy="12842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292"/>
              </a:lnTo>
              <a:lnTo>
                <a:pt x="129074" y="128429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3F45A-A2CB-4658-AF92-707E55BFEC7E}">
      <dsp:nvSpPr>
        <dsp:cNvPr id="0" name=""/>
        <dsp:cNvSpPr/>
      </dsp:nvSpPr>
      <dsp:spPr>
        <a:xfrm>
          <a:off x="588613" y="1220727"/>
          <a:ext cx="2411728" cy="25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72"/>
              </a:lnTo>
              <a:lnTo>
                <a:pt x="2411728" y="138472"/>
              </a:lnTo>
              <a:lnTo>
                <a:pt x="2411728" y="25008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7EAC1-6C61-41C7-AF1F-7419DC8CAA44}">
      <dsp:nvSpPr>
        <dsp:cNvPr id="0" name=""/>
        <dsp:cNvSpPr/>
      </dsp:nvSpPr>
      <dsp:spPr>
        <a:xfrm>
          <a:off x="1302758" y="1987703"/>
          <a:ext cx="91440" cy="17913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1388"/>
              </a:lnTo>
              <a:lnTo>
                <a:pt x="63396" y="17913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004A4-567B-4DF3-9C97-E91E9EFCFB69}">
      <dsp:nvSpPr>
        <dsp:cNvPr id="0" name=""/>
        <dsp:cNvSpPr/>
      </dsp:nvSpPr>
      <dsp:spPr>
        <a:xfrm>
          <a:off x="1302758" y="1987703"/>
          <a:ext cx="91440" cy="680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0831"/>
              </a:lnTo>
              <a:lnTo>
                <a:pt x="63396" y="6808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FECBB-461F-4478-8BDC-F05D3ECC22BC}">
      <dsp:nvSpPr>
        <dsp:cNvPr id="0" name=""/>
        <dsp:cNvSpPr/>
      </dsp:nvSpPr>
      <dsp:spPr>
        <a:xfrm>
          <a:off x="588613" y="1220727"/>
          <a:ext cx="1185036" cy="235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5"/>
              </a:lnTo>
              <a:lnTo>
                <a:pt x="1185036" y="123905"/>
              </a:lnTo>
              <a:lnTo>
                <a:pt x="1185036" y="2355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E0888-0A7F-41E2-A36E-EDB6C5D3D943}">
      <dsp:nvSpPr>
        <dsp:cNvPr id="0" name=""/>
        <dsp:cNvSpPr/>
      </dsp:nvSpPr>
      <dsp:spPr>
        <a:xfrm>
          <a:off x="54287" y="2009127"/>
          <a:ext cx="91440" cy="1798546"/>
        </a:xfrm>
        <a:custGeom>
          <a:avLst/>
          <a:gdLst/>
          <a:ahLst/>
          <a:cxnLst/>
          <a:rect l="0" t="0" r="0" b="0"/>
          <a:pathLst>
            <a:path>
              <a:moveTo>
                <a:pt x="52005" y="0"/>
              </a:moveTo>
              <a:lnTo>
                <a:pt x="45720" y="17985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7A318-C4B6-4DFE-8A37-811B03111069}">
      <dsp:nvSpPr>
        <dsp:cNvPr id="0" name=""/>
        <dsp:cNvSpPr/>
      </dsp:nvSpPr>
      <dsp:spPr>
        <a:xfrm>
          <a:off x="60572" y="2009127"/>
          <a:ext cx="91440" cy="629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9534"/>
              </a:lnTo>
              <a:lnTo>
                <a:pt x="53731" y="6295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E3B3A-8F7D-4604-939D-D8A96DEEDB14}">
      <dsp:nvSpPr>
        <dsp:cNvPr id="0" name=""/>
        <dsp:cNvSpPr/>
      </dsp:nvSpPr>
      <dsp:spPr>
        <a:xfrm>
          <a:off x="485743" y="1220727"/>
          <a:ext cx="91440" cy="256936"/>
        </a:xfrm>
        <a:custGeom>
          <a:avLst/>
          <a:gdLst/>
          <a:ahLst/>
          <a:cxnLst/>
          <a:rect l="0" t="0" r="0" b="0"/>
          <a:pathLst>
            <a:path>
              <a:moveTo>
                <a:pt x="102870" y="0"/>
              </a:moveTo>
              <a:lnTo>
                <a:pt x="102870" y="145328"/>
              </a:lnTo>
              <a:lnTo>
                <a:pt x="45720" y="145328"/>
              </a:lnTo>
              <a:lnTo>
                <a:pt x="45720" y="25693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955CF-2D23-4B04-AEA7-4EDADA1FF25C}">
      <dsp:nvSpPr>
        <dsp:cNvPr id="0" name=""/>
        <dsp:cNvSpPr/>
      </dsp:nvSpPr>
      <dsp:spPr>
        <a:xfrm>
          <a:off x="485743" y="531463"/>
          <a:ext cx="91440" cy="157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93"/>
              </a:lnTo>
              <a:lnTo>
                <a:pt x="102870" y="46193"/>
              </a:lnTo>
              <a:lnTo>
                <a:pt x="102870" y="1578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BBDAB-A8E2-4069-9172-AB1AE74BEAE2}">
      <dsp:nvSpPr>
        <dsp:cNvPr id="0" name=""/>
        <dsp:cNvSpPr/>
      </dsp:nvSpPr>
      <dsp:spPr>
        <a:xfrm>
          <a:off x="0" y="0"/>
          <a:ext cx="1062927" cy="531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 Models</a:t>
          </a:r>
        </a:p>
      </dsp:txBody>
      <dsp:txXfrm>
        <a:off x="0" y="0"/>
        <a:ext cx="1062927" cy="531463"/>
      </dsp:txXfrm>
    </dsp:sp>
    <dsp:sp modelId="{6A95AA17-E110-4F2D-9D4B-29A9EB8330F6}">
      <dsp:nvSpPr>
        <dsp:cNvPr id="0" name=""/>
        <dsp:cNvSpPr/>
      </dsp:nvSpPr>
      <dsp:spPr>
        <a:xfrm>
          <a:off x="57150" y="689263"/>
          <a:ext cx="1062927" cy="531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Supervised </a:t>
          </a:r>
        </a:p>
      </dsp:txBody>
      <dsp:txXfrm>
        <a:off x="57150" y="689263"/>
        <a:ext cx="1062927" cy="531463"/>
      </dsp:txXfrm>
    </dsp:sp>
    <dsp:sp modelId="{C3757DB2-A170-44AB-9336-21E5BDB248A0}">
      <dsp:nvSpPr>
        <dsp:cNvPr id="0" name=""/>
        <dsp:cNvSpPr/>
      </dsp:nvSpPr>
      <dsp:spPr>
        <a:xfrm>
          <a:off x="0" y="1477663"/>
          <a:ext cx="1062927" cy="531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Regression</a:t>
          </a:r>
        </a:p>
      </dsp:txBody>
      <dsp:txXfrm>
        <a:off x="0" y="1477663"/>
        <a:ext cx="1062927" cy="531463"/>
      </dsp:txXfrm>
    </dsp:sp>
    <dsp:sp modelId="{21651ADB-0734-4452-981F-35F22767D32B}">
      <dsp:nvSpPr>
        <dsp:cNvPr id="0" name=""/>
        <dsp:cNvSpPr/>
      </dsp:nvSpPr>
      <dsp:spPr>
        <a:xfrm>
          <a:off x="114303" y="2372929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</a:t>
          </a:r>
        </a:p>
      </dsp:txBody>
      <dsp:txXfrm>
        <a:off x="114303" y="2372929"/>
        <a:ext cx="1062927" cy="531463"/>
      </dsp:txXfrm>
    </dsp:sp>
    <dsp:sp modelId="{BE70CCA5-0E7B-4AB9-9DCC-FA7B875135B5}">
      <dsp:nvSpPr>
        <dsp:cNvPr id="0" name=""/>
        <dsp:cNvSpPr/>
      </dsp:nvSpPr>
      <dsp:spPr>
        <a:xfrm>
          <a:off x="100007" y="3541942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</a:t>
          </a:r>
        </a:p>
      </dsp:txBody>
      <dsp:txXfrm>
        <a:off x="100007" y="3541942"/>
        <a:ext cx="1062927" cy="531463"/>
      </dsp:txXfrm>
    </dsp:sp>
    <dsp:sp modelId="{9566F1B5-D161-478B-8AE3-ABAC83F6D6A3}">
      <dsp:nvSpPr>
        <dsp:cNvPr id="0" name=""/>
        <dsp:cNvSpPr/>
      </dsp:nvSpPr>
      <dsp:spPr>
        <a:xfrm>
          <a:off x="1242186" y="1456240"/>
          <a:ext cx="1062927" cy="531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Decision Trees</a:t>
          </a:r>
        </a:p>
      </dsp:txBody>
      <dsp:txXfrm>
        <a:off x="1242186" y="1456240"/>
        <a:ext cx="1062927" cy="531463"/>
      </dsp:txXfrm>
    </dsp:sp>
    <dsp:sp modelId="{5343529D-9F67-4F71-B25B-5A495CEB8687}">
      <dsp:nvSpPr>
        <dsp:cNvPr id="0" name=""/>
        <dsp:cNvSpPr/>
      </dsp:nvSpPr>
      <dsp:spPr>
        <a:xfrm>
          <a:off x="1366155" y="2402803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Decision Trees</a:t>
          </a:r>
        </a:p>
      </dsp:txBody>
      <dsp:txXfrm>
        <a:off x="1366155" y="2402803"/>
        <a:ext cx="1062927" cy="531463"/>
      </dsp:txXfrm>
    </dsp:sp>
    <dsp:sp modelId="{F4107D45-CB58-4B9F-B71A-1B196334C273}">
      <dsp:nvSpPr>
        <dsp:cNvPr id="0" name=""/>
        <dsp:cNvSpPr/>
      </dsp:nvSpPr>
      <dsp:spPr>
        <a:xfrm>
          <a:off x="1366155" y="3513360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1366155" y="3513360"/>
        <a:ext cx="1062927" cy="531463"/>
      </dsp:txXfrm>
    </dsp:sp>
    <dsp:sp modelId="{8952A838-759E-4D61-AE9E-EEEDCDFDBBE7}">
      <dsp:nvSpPr>
        <dsp:cNvPr id="0" name=""/>
        <dsp:cNvSpPr/>
      </dsp:nvSpPr>
      <dsp:spPr>
        <a:xfrm>
          <a:off x="2468878" y="1470807"/>
          <a:ext cx="1062927" cy="531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Classification</a:t>
          </a:r>
        </a:p>
      </dsp:txBody>
      <dsp:txXfrm>
        <a:off x="2468878" y="1470807"/>
        <a:ext cx="1062927" cy="531463"/>
      </dsp:txXfrm>
    </dsp:sp>
    <dsp:sp modelId="{33B4565A-9FED-49EF-A7B5-9C59D602B39B}">
      <dsp:nvSpPr>
        <dsp:cNvPr id="0" name=""/>
        <dsp:cNvSpPr/>
      </dsp:nvSpPr>
      <dsp:spPr>
        <a:xfrm>
          <a:off x="2658525" y="3020831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KNN</a:t>
          </a:r>
        </a:p>
      </dsp:txBody>
      <dsp:txXfrm>
        <a:off x="2658525" y="3020831"/>
        <a:ext cx="1062927" cy="531463"/>
      </dsp:txXfrm>
    </dsp:sp>
    <dsp:sp modelId="{D07F11C7-D439-4DF4-AB0B-7A33FFA824E8}">
      <dsp:nvSpPr>
        <dsp:cNvPr id="0" name=""/>
        <dsp:cNvSpPr/>
      </dsp:nvSpPr>
      <dsp:spPr>
        <a:xfrm>
          <a:off x="2646684" y="2350395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</a:t>
          </a:r>
        </a:p>
      </dsp:txBody>
      <dsp:txXfrm>
        <a:off x="2646684" y="2350395"/>
        <a:ext cx="1062927" cy="531463"/>
      </dsp:txXfrm>
    </dsp:sp>
    <dsp:sp modelId="{C7704D6C-21CD-43FF-8DC4-3701C0A86358}">
      <dsp:nvSpPr>
        <dsp:cNvPr id="0" name=""/>
        <dsp:cNvSpPr/>
      </dsp:nvSpPr>
      <dsp:spPr>
        <a:xfrm>
          <a:off x="2678859" y="3655143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</a:t>
          </a:r>
        </a:p>
      </dsp:txBody>
      <dsp:txXfrm>
        <a:off x="2678859" y="3655143"/>
        <a:ext cx="1062927" cy="531463"/>
      </dsp:txXfrm>
    </dsp:sp>
    <dsp:sp modelId="{DE18E872-33F2-4319-87FD-0ACE415C43F1}">
      <dsp:nvSpPr>
        <dsp:cNvPr id="0" name=""/>
        <dsp:cNvSpPr/>
      </dsp:nvSpPr>
      <dsp:spPr>
        <a:xfrm>
          <a:off x="2701287" y="4324373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SVM</a:t>
          </a:r>
        </a:p>
      </dsp:txBody>
      <dsp:txXfrm>
        <a:off x="2701287" y="4324373"/>
        <a:ext cx="1062927" cy="531463"/>
      </dsp:txXfrm>
    </dsp:sp>
    <dsp:sp modelId="{DEEE9701-2B02-4F59-9D60-FC7A37019626}">
      <dsp:nvSpPr>
        <dsp:cNvPr id="0" name=""/>
        <dsp:cNvSpPr/>
      </dsp:nvSpPr>
      <dsp:spPr>
        <a:xfrm>
          <a:off x="3684239" y="1466136"/>
          <a:ext cx="1062927" cy="531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Neural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Networks</a:t>
          </a:r>
        </a:p>
      </dsp:txBody>
      <dsp:txXfrm>
        <a:off x="3684239" y="1466136"/>
        <a:ext cx="1062927" cy="531463"/>
      </dsp:txXfrm>
    </dsp:sp>
    <dsp:sp modelId="{9A34AF59-DEF1-4F2A-AB70-1FAD4E507A9F}">
      <dsp:nvSpPr>
        <dsp:cNvPr id="0" name=""/>
        <dsp:cNvSpPr/>
      </dsp:nvSpPr>
      <dsp:spPr>
        <a:xfrm>
          <a:off x="5802238" y="733651"/>
          <a:ext cx="1062927" cy="531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Unsupervised</a:t>
          </a:r>
        </a:p>
      </dsp:txBody>
      <dsp:txXfrm>
        <a:off x="5802238" y="733651"/>
        <a:ext cx="1062927" cy="531463"/>
      </dsp:txXfrm>
    </dsp:sp>
    <dsp:sp modelId="{47A3C8D4-F8E5-4745-A447-132D1E917937}">
      <dsp:nvSpPr>
        <dsp:cNvPr id="0" name=""/>
        <dsp:cNvSpPr/>
      </dsp:nvSpPr>
      <dsp:spPr>
        <a:xfrm>
          <a:off x="4989907" y="1654050"/>
          <a:ext cx="1062927" cy="531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Clustering &amp; Dimensionality Reduction</a:t>
          </a:r>
        </a:p>
      </dsp:txBody>
      <dsp:txXfrm>
        <a:off x="4989907" y="1654050"/>
        <a:ext cx="1062927" cy="531463"/>
      </dsp:txXfrm>
    </dsp:sp>
    <dsp:sp modelId="{454FA69B-3653-433C-9FEA-5D65308C5925}">
      <dsp:nvSpPr>
        <dsp:cNvPr id="0" name=""/>
        <dsp:cNvSpPr/>
      </dsp:nvSpPr>
      <dsp:spPr>
        <a:xfrm>
          <a:off x="5150005" y="2608463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PCA</a:t>
          </a:r>
        </a:p>
      </dsp:txBody>
      <dsp:txXfrm>
        <a:off x="5150005" y="2608463"/>
        <a:ext cx="1062927" cy="531463"/>
      </dsp:txXfrm>
    </dsp:sp>
    <dsp:sp modelId="{4B1A8AE9-482A-40AE-987B-DECC46FED3BA}">
      <dsp:nvSpPr>
        <dsp:cNvPr id="0" name=""/>
        <dsp:cNvSpPr/>
      </dsp:nvSpPr>
      <dsp:spPr>
        <a:xfrm>
          <a:off x="5169584" y="3680314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K-Means</a:t>
          </a:r>
        </a:p>
      </dsp:txBody>
      <dsp:txXfrm>
        <a:off x="5169584" y="3680314"/>
        <a:ext cx="1062927" cy="531463"/>
      </dsp:txXfrm>
    </dsp:sp>
    <dsp:sp modelId="{49B8AB54-6285-4A20-B429-7300EFEC491E}">
      <dsp:nvSpPr>
        <dsp:cNvPr id="0" name=""/>
        <dsp:cNvSpPr/>
      </dsp:nvSpPr>
      <dsp:spPr>
        <a:xfrm>
          <a:off x="5174569" y="4446636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Hierarchical Clustering</a:t>
          </a:r>
        </a:p>
      </dsp:txBody>
      <dsp:txXfrm>
        <a:off x="5174569" y="4446636"/>
        <a:ext cx="1062927" cy="531463"/>
      </dsp:txXfrm>
    </dsp:sp>
    <dsp:sp modelId="{78E71952-2954-4677-9C63-642A2069D2FF}">
      <dsp:nvSpPr>
        <dsp:cNvPr id="0" name=""/>
        <dsp:cNvSpPr/>
      </dsp:nvSpPr>
      <dsp:spPr>
        <a:xfrm>
          <a:off x="7123669" y="1653965"/>
          <a:ext cx="1062927" cy="5314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Association Rule</a:t>
          </a:r>
        </a:p>
      </dsp:txBody>
      <dsp:txXfrm>
        <a:off x="7123669" y="1653965"/>
        <a:ext cx="1062927" cy="531463"/>
      </dsp:txXfrm>
    </dsp:sp>
    <dsp:sp modelId="{C7E71011-5BB1-4EC4-84BF-AD0B81A96CBC}">
      <dsp:nvSpPr>
        <dsp:cNvPr id="0" name=""/>
        <dsp:cNvSpPr/>
      </dsp:nvSpPr>
      <dsp:spPr>
        <a:xfrm>
          <a:off x="7263434" y="2589559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Apriori</a:t>
          </a:r>
          <a:endParaRPr lang="en-US" sz="1200" kern="1200" dirty="0"/>
        </a:p>
      </dsp:txBody>
      <dsp:txXfrm>
        <a:off x="7263434" y="2589559"/>
        <a:ext cx="1062927" cy="531463"/>
      </dsp:txXfrm>
    </dsp:sp>
    <dsp:sp modelId="{F8A5FB62-FFCC-4E57-A06C-EBCD9D9F973F}">
      <dsp:nvSpPr>
        <dsp:cNvPr id="0" name=""/>
        <dsp:cNvSpPr/>
      </dsp:nvSpPr>
      <dsp:spPr>
        <a:xfrm>
          <a:off x="7282237" y="3591947"/>
          <a:ext cx="1062927" cy="531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FP Tree</a:t>
          </a:r>
        </a:p>
      </dsp:txBody>
      <dsp:txXfrm>
        <a:off x="7282237" y="3591947"/>
        <a:ext cx="1062927" cy="531463"/>
      </dsp:txXfrm>
    </dsp:sp>
    <dsp:sp modelId="{190208E4-EC45-44B0-BEC6-CF5A8AEE4C0E}">
      <dsp:nvSpPr>
        <dsp:cNvPr id="0" name=""/>
        <dsp:cNvSpPr/>
      </dsp:nvSpPr>
      <dsp:spPr>
        <a:xfrm>
          <a:off x="7981058" y="737239"/>
          <a:ext cx="1062927" cy="531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Reinforcement Learning</a:t>
          </a:r>
        </a:p>
      </dsp:txBody>
      <dsp:txXfrm>
        <a:off x="7981058" y="737239"/>
        <a:ext cx="1062927" cy="531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34-3515-4341-AFAE-4FC5F23520B2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57C-FEA3-41FB-A49C-31566E52ECEF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D5DC-8F88-4489-BBBC-761C048B30B9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6985-1F10-41B0-B842-5BE001D9DDE4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8D5D-33CD-49CC-B534-D746AC93DBA7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64-C3BC-481C-A1C5-24983FE562A1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A4DE-973B-4621-9B38-915E1A5B6EC8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90AF-FDD8-4C5E-A6D3-C91087609341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FFDB-9826-404F-AB5B-21056139179E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00C8-5107-4018-B7AA-1EFE0F241DAE}" type="datetime1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6BC4-F63B-402C-8618-B2A4DDE61250}" type="datetime1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3E84-E38A-4B40-AA63-30B9ECB20D0B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6D46-3C8D-4959-A077-B66AF43B09B8}" type="datetime1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yalantis.com/blog/predictive-algorithm-for-house-pric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Data Group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3A23-46AE-4C43-9D54-94F0D7D7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45" y="338527"/>
            <a:ext cx="3479005" cy="76352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Machine Learning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B64AD-0735-4083-BF4D-2445808A1690}"/>
              </a:ext>
            </a:extLst>
          </p:cNvPr>
          <p:cNvSpPr/>
          <p:nvPr/>
        </p:nvSpPr>
        <p:spPr>
          <a:xfrm>
            <a:off x="160734" y="1282957"/>
            <a:ext cx="8822532" cy="36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What is machine learning: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 application of intelligence (AI) that provides systems the ability to learn and improve automatically from the experience (train-data) without being explicitly programmed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Focus on the development of computer programs that can access data and use it from themselves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Five Major Tribes: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Symbolic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(Decision Trees, Rules), 2.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Bayesians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(Naïve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Bayers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or Markov),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Connectionist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(Neural Networks), 4.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Evolutionaries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(Genetic Programs),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Analogizers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(Support Vector Machine – SVM)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B0F56-26E3-46FB-A6A5-8E1F7C5BCF62}"/>
              </a:ext>
            </a:extLst>
          </p:cNvPr>
          <p:cNvSpPr/>
          <p:nvPr/>
        </p:nvSpPr>
        <p:spPr>
          <a:xfrm>
            <a:off x="0" y="4912668"/>
            <a:ext cx="27478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Sources: </a:t>
            </a:r>
            <a:r>
              <a:rPr lang="en-US" sz="900" dirty="0" err="1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Pedre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Domingos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Master Algorithm, 2015</a:t>
            </a:r>
            <a:endParaRPr lang="en-US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DE5AAF6-5ACD-4C87-9CA5-4C0021F2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0B066D-0A80-4002-9ADE-643692B9490F}"/>
              </a:ext>
            </a:extLst>
          </p:cNvPr>
          <p:cNvSpPr/>
          <p:nvPr/>
        </p:nvSpPr>
        <p:spPr>
          <a:xfrm>
            <a:off x="207167" y="1412972"/>
            <a:ext cx="8936833" cy="316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1950’s ~ 1980’s: Artificial Intelligence (early stage)  - Operation on large size server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Basic decision logic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1980’s ~ 2010’s: Machine Learning (flourish) - Operation on small size server, cluster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Classification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2010’s ~ Present: Deep Learning (Breakthroughs) - GPU, Cloud Computation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Recognition (image, voice, translation, sentiment)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FFBC45-8C0D-4ADC-BED4-DF786C48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7E9C18D-6730-437C-BFDF-64742CCA2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322389"/>
              </p:ext>
            </p:extLst>
          </p:nvPr>
        </p:nvGraphicFramePr>
        <p:xfrm>
          <a:off x="0" y="80495"/>
          <a:ext cx="9093993" cy="506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74971BA1-1D18-43AD-82A0-C76A0828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0"/>
            <a:ext cx="6029325" cy="763526"/>
          </a:xfrm>
        </p:spPr>
        <p:txBody>
          <a:bodyPr>
            <a:normAutofit/>
          </a:bodyPr>
          <a:lstStyle/>
          <a:p>
            <a:r>
              <a:rPr lang="en-US" altLang="zh-CN" dirty="0"/>
              <a:t>Machine Learning Model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C9EEF-0E46-4F5B-8A1B-9F29DA37E7EA}"/>
              </a:ext>
            </a:extLst>
          </p:cNvPr>
          <p:cNvSpPr/>
          <p:nvPr/>
        </p:nvSpPr>
        <p:spPr>
          <a:xfrm flipV="1">
            <a:off x="-88945" y="2707481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89AC2-E853-48E0-A1F4-002F8E16F155}"/>
              </a:ext>
            </a:extLst>
          </p:cNvPr>
          <p:cNvSpPr/>
          <p:nvPr/>
        </p:nvSpPr>
        <p:spPr>
          <a:xfrm>
            <a:off x="1702592" y="3910143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EC25D-6893-4445-8BD2-BEA7BFA1E4E5}"/>
              </a:ext>
            </a:extLst>
          </p:cNvPr>
          <p:cNvSpPr/>
          <p:nvPr/>
        </p:nvSpPr>
        <p:spPr>
          <a:xfrm>
            <a:off x="250868" y="3916228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6B1A02-B197-4E7F-8DB7-D0763BB1C482}"/>
              </a:ext>
            </a:extLst>
          </p:cNvPr>
          <p:cNvSpPr/>
          <p:nvPr/>
        </p:nvSpPr>
        <p:spPr>
          <a:xfrm>
            <a:off x="2580567" y="3823795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E5F50-353C-4AAE-B6DF-B2C59A09D254}"/>
              </a:ext>
            </a:extLst>
          </p:cNvPr>
          <p:cNvSpPr/>
          <p:nvPr/>
        </p:nvSpPr>
        <p:spPr>
          <a:xfrm>
            <a:off x="1793376" y="2781448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908E6-EB05-4CEB-A0EC-A87BB7E3141A}"/>
              </a:ext>
            </a:extLst>
          </p:cNvPr>
          <p:cNvSpPr/>
          <p:nvPr/>
        </p:nvSpPr>
        <p:spPr>
          <a:xfrm>
            <a:off x="355775" y="2688956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B23BCC-04AB-470B-A443-C4B6819BC942}"/>
              </a:ext>
            </a:extLst>
          </p:cNvPr>
          <p:cNvSpPr/>
          <p:nvPr/>
        </p:nvSpPr>
        <p:spPr>
          <a:xfrm flipV="1">
            <a:off x="1335043" y="2781448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F09742-47B0-4768-830A-06A00DFA9DE8}"/>
              </a:ext>
            </a:extLst>
          </p:cNvPr>
          <p:cNvSpPr/>
          <p:nvPr/>
        </p:nvSpPr>
        <p:spPr>
          <a:xfrm flipV="1">
            <a:off x="1230268" y="3925489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343E2-181B-409B-909D-A57CE5587CDC}"/>
              </a:ext>
            </a:extLst>
          </p:cNvPr>
          <p:cNvSpPr/>
          <p:nvPr/>
        </p:nvSpPr>
        <p:spPr>
          <a:xfrm flipV="1">
            <a:off x="-151695" y="3925490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F128CA-134E-4B0D-AF36-92B3A250B044}"/>
              </a:ext>
            </a:extLst>
          </p:cNvPr>
          <p:cNvSpPr/>
          <p:nvPr/>
        </p:nvSpPr>
        <p:spPr>
          <a:xfrm flipV="1">
            <a:off x="2391481" y="2688957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7DFA76-4939-4B5B-A082-18D25DC98022}"/>
              </a:ext>
            </a:extLst>
          </p:cNvPr>
          <p:cNvSpPr/>
          <p:nvPr/>
        </p:nvSpPr>
        <p:spPr>
          <a:xfrm flipV="1">
            <a:off x="2383754" y="3141155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19284D-4A06-4601-9063-1D31527E7682}"/>
              </a:ext>
            </a:extLst>
          </p:cNvPr>
          <p:cNvSpPr/>
          <p:nvPr/>
        </p:nvSpPr>
        <p:spPr>
          <a:xfrm flipV="1">
            <a:off x="2467937" y="4608462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4F3DAE-D45A-419E-8020-035DF0ECD002}"/>
              </a:ext>
            </a:extLst>
          </p:cNvPr>
          <p:cNvSpPr/>
          <p:nvPr/>
        </p:nvSpPr>
        <p:spPr>
          <a:xfrm flipV="1">
            <a:off x="4318749" y="1458977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2A2538-FD5F-4F9B-BBF3-D058FC19C58B}"/>
              </a:ext>
            </a:extLst>
          </p:cNvPr>
          <p:cNvSpPr/>
          <p:nvPr/>
        </p:nvSpPr>
        <p:spPr>
          <a:xfrm>
            <a:off x="7267322" y="3778710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892553-4140-4F6A-BA29-F34CFE0FCD39}"/>
              </a:ext>
            </a:extLst>
          </p:cNvPr>
          <p:cNvSpPr/>
          <p:nvPr/>
        </p:nvSpPr>
        <p:spPr>
          <a:xfrm>
            <a:off x="2732967" y="3337252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6A7DAC-D86D-4FDB-A44C-4666C1AD9A43}"/>
              </a:ext>
            </a:extLst>
          </p:cNvPr>
          <p:cNvSpPr/>
          <p:nvPr/>
        </p:nvSpPr>
        <p:spPr>
          <a:xfrm>
            <a:off x="7176538" y="2875587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08EB0F-1DB0-4AE4-80FA-5BB0B4237FBA}"/>
              </a:ext>
            </a:extLst>
          </p:cNvPr>
          <p:cNvSpPr/>
          <p:nvPr/>
        </p:nvSpPr>
        <p:spPr>
          <a:xfrm flipV="1">
            <a:off x="4837279" y="3694656"/>
            <a:ext cx="7350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FF8266-DDBC-4F7C-955F-E5308170402C}"/>
              </a:ext>
            </a:extLst>
          </p:cNvPr>
          <p:cNvSpPr/>
          <p:nvPr/>
        </p:nvSpPr>
        <p:spPr>
          <a:xfrm rot="10800000" flipV="1">
            <a:off x="5940966" y="4285460"/>
            <a:ext cx="370786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N: Numeric Data</a:t>
            </a:r>
          </a:p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C: Categorical Data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D788ADE-A2F0-4D83-B18E-E69D4CAF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68F47C-13B9-494D-AF66-1058CD558B1D}"/>
              </a:ext>
            </a:extLst>
          </p:cNvPr>
          <p:cNvSpPr txBox="1">
            <a:spLocks/>
          </p:cNvSpPr>
          <p:nvPr/>
        </p:nvSpPr>
        <p:spPr>
          <a:xfrm>
            <a:off x="4100513" y="242887"/>
            <a:ext cx="4879181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Method selection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C0C62AA-7C85-4BE7-8DAE-8C724CC3DC94}"/>
              </a:ext>
            </a:extLst>
          </p:cNvPr>
          <p:cNvSpPr txBox="1">
            <a:spLocks/>
          </p:cNvSpPr>
          <p:nvPr/>
        </p:nvSpPr>
        <p:spPr>
          <a:xfrm>
            <a:off x="235168" y="1268361"/>
            <a:ext cx="8744526" cy="21820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Learning Regression: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Help to make predictions by learning from the existing statistical data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Find relationships between your target parameter and a set of other parameter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499C7-EEF0-4C99-B1D0-5AC7DBA79D9D}"/>
              </a:ext>
            </a:extLst>
          </p:cNvPr>
          <p:cNvSpPr/>
          <p:nvPr/>
        </p:nvSpPr>
        <p:spPr>
          <a:xfrm>
            <a:off x="150018" y="3614737"/>
            <a:ext cx="8619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Philadelphia housing data:</a:t>
            </a:r>
          </a:p>
          <a:p>
            <a:r>
              <a:rPr lang="en-US" dirty="0">
                <a:solidFill>
                  <a:schemeClr val="bg1"/>
                </a:solidFill>
              </a:rPr>
              <a:t>Features consideration with market value:</a:t>
            </a:r>
          </a:p>
          <a:p>
            <a:r>
              <a:rPr lang="en-US" dirty="0">
                <a:solidFill>
                  <a:schemeClr val="bg1"/>
                </a:solidFill>
              </a:rPr>
              <a:t>– number of bedrooms, living area, location, taxable-building, taxable-land, number of stories…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58B10E-EBC2-4051-B9B4-8D88B27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68F47C-13B9-494D-AF66-1058CD558B1D}"/>
              </a:ext>
            </a:extLst>
          </p:cNvPr>
          <p:cNvSpPr txBox="1">
            <a:spLocks/>
          </p:cNvSpPr>
          <p:nvPr/>
        </p:nvSpPr>
        <p:spPr>
          <a:xfrm>
            <a:off x="4100513" y="242887"/>
            <a:ext cx="4879181" cy="7635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Linear Regression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C0C62AA-7C85-4BE7-8DAE-8C724CC3DC94}"/>
              </a:ext>
            </a:extLst>
          </p:cNvPr>
          <p:cNvSpPr txBox="1">
            <a:spLocks/>
          </p:cNvSpPr>
          <p:nvPr/>
        </p:nvSpPr>
        <p:spPr>
          <a:xfrm>
            <a:off x="0" y="1882606"/>
            <a:ext cx="6144201" cy="18891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Basic Theory:</a:t>
            </a:r>
          </a:p>
          <a:p>
            <a:r>
              <a:rPr lang="en-US" sz="2200" dirty="0">
                <a:solidFill>
                  <a:schemeClr val="bg1"/>
                </a:solidFill>
              </a:rPr>
              <a:t>y = mx + b 	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y: target price (array)  m: coefficient number/slope, b: intercept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X: matric of all (matrix: 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num_samples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x 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num_feature_columns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499C7-EEF0-4C99-B1D0-5AC7DBA79D9D}"/>
              </a:ext>
            </a:extLst>
          </p:cNvPr>
          <p:cNvSpPr/>
          <p:nvPr/>
        </p:nvSpPr>
        <p:spPr>
          <a:xfrm>
            <a:off x="-214313" y="4331767"/>
            <a:ext cx="263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Train_test_split</a:t>
            </a:r>
            <a:r>
              <a:rPr lang="en-US" dirty="0">
                <a:solidFill>
                  <a:schemeClr val="bg1"/>
                </a:solidFill>
              </a:rPr>
              <a:t> (80/20)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10C657-BFA3-47A4-9EBB-630BB6F199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19" y="1320756"/>
            <a:ext cx="3443287" cy="27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9D892F-A02D-45ED-97B8-BCC2B0643AB4}"/>
              </a:ext>
            </a:extLst>
          </p:cNvPr>
          <p:cNvSpPr/>
          <p:nvPr/>
        </p:nvSpPr>
        <p:spPr>
          <a:xfrm>
            <a:off x="-90592" y="485451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https://yalantis.com/blog/predictive-algorithm-for-house-price/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6D225-0C0E-4AB2-8320-61E2A08ECE3B}"/>
              </a:ext>
            </a:extLst>
          </p:cNvPr>
          <p:cNvSpPr/>
          <p:nvPr/>
        </p:nvSpPr>
        <p:spPr>
          <a:xfrm>
            <a:off x="5129212" y="4127837"/>
            <a:ext cx="4014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Example of price with living area: Assume 800 known house price in a given area. By applying the learning technique, we can find a set of coefficient values. Once found, plug in different area values to predict the resulting price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87869-EE26-4670-8D75-817087DB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64D0A-1C78-4BB0-8E53-6832042CB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6" y="442401"/>
            <a:ext cx="3196073" cy="14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0953" y="1389805"/>
            <a:ext cx="6304935" cy="3420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 all possible related housing features data, reduce the missing value effect</a:t>
            </a:r>
          </a:p>
          <a:p>
            <a:r>
              <a:rPr lang="en-US" dirty="0"/>
              <a:t>setup a linear regression model by applying python </a:t>
            </a:r>
            <a:r>
              <a:rPr lang="en-US" dirty="0" err="1"/>
              <a:t>Sklearn</a:t>
            </a:r>
            <a:r>
              <a:rPr lang="en-US" dirty="0"/>
              <a:t> library / Spark </a:t>
            </a:r>
            <a:r>
              <a:rPr lang="en-US" dirty="0" err="1"/>
              <a:t>Mllib</a:t>
            </a:r>
            <a:r>
              <a:rPr lang="en-US" dirty="0"/>
              <a:t> at </a:t>
            </a:r>
            <a:r>
              <a:rPr lang="en-US" dirty="0" err="1"/>
              <a:t>databricks</a:t>
            </a:r>
            <a:endParaRPr lang="en-US" dirty="0"/>
          </a:p>
          <a:p>
            <a:r>
              <a:rPr lang="en-US" dirty="0"/>
              <a:t>Train and test dataset, turn all the parameters to reach with lower </a:t>
            </a:r>
            <a:r>
              <a:rPr lang="en-US" dirty="0" err="1"/>
              <a:t>mean_squared_error</a:t>
            </a:r>
            <a:r>
              <a:rPr lang="en-US" dirty="0"/>
              <a:t> (MSE) in linear regression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020EF-7473-4B08-977D-48221B5C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20" y="4404228"/>
            <a:ext cx="2893040" cy="6654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22DE6-8EC2-4AEF-9890-A8FCB219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On-screen Show (16:9)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to  Machine Learning</vt:lpstr>
      <vt:lpstr>Machine Learning</vt:lpstr>
      <vt:lpstr>Machine Learning History</vt:lpstr>
      <vt:lpstr>Machine Learning Model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2020-05-21T15:41:21Z</dcterms:modified>
</cp:coreProperties>
</file>