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Layouts/slideLayout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_rels/slideLayout8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42.xml.rels" ContentType="application/vnd.openxmlformats-package.relationships+xml"/>
  <Override PartName="/ppt/slideLayouts/slideLayout25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jpeg" ContentType="image/jpeg"/>
  <Override PartName="/ppt/media/image8.png" ContentType="image/png"/>
  <Override PartName="/ppt/media/image9.png" ContentType="image/png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788652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8560" y="3971520"/>
            <a:ext cx="788652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669920" y="13957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28560" y="39715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4669920" y="39715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253908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3295080" y="1395720"/>
            <a:ext cx="253908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/>
          </p:nvPr>
        </p:nvSpPr>
        <p:spPr>
          <a:xfrm>
            <a:off x="5961240" y="1395720"/>
            <a:ext cx="253908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/>
          </p:nvPr>
        </p:nvSpPr>
        <p:spPr>
          <a:xfrm>
            <a:off x="628560" y="3971520"/>
            <a:ext cx="253908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/>
          </p:nvPr>
        </p:nvSpPr>
        <p:spPr>
          <a:xfrm>
            <a:off x="3295080" y="3971520"/>
            <a:ext cx="253908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/>
          </p:nvPr>
        </p:nvSpPr>
        <p:spPr>
          <a:xfrm>
            <a:off x="5961240" y="3971520"/>
            <a:ext cx="253908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28560" y="1395720"/>
            <a:ext cx="7886520" cy="49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7886520" cy="49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3848400" cy="49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69920" y="1395720"/>
            <a:ext cx="3848400" cy="49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391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69920" y="1395720"/>
            <a:ext cx="3848400" cy="49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8560" y="39715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28560" y="1395720"/>
            <a:ext cx="7886520" cy="49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3848400" cy="49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669920" y="13957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4669920" y="39715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669920" y="13957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28560" y="3971520"/>
            <a:ext cx="788652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788652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628560" y="3971520"/>
            <a:ext cx="788652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4669920" y="13957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628560" y="39715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4669920" y="39715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253908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3295080" y="1395720"/>
            <a:ext cx="253908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5961240" y="1395720"/>
            <a:ext cx="253908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/>
          </p:nvPr>
        </p:nvSpPr>
        <p:spPr>
          <a:xfrm>
            <a:off x="628560" y="3971520"/>
            <a:ext cx="253908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/>
          </p:nvPr>
        </p:nvSpPr>
        <p:spPr>
          <a:xfrm>
            <a:off x="3295080" y="3971520"/>
            <a:ext cx="253908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/>
          </p:nvPr>
        </p:nvSpPr>
        <p:spPr>
          <a:xfrm>
            <a:off x="5961240" y="3971520"/>
            <a:ext cx="253908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BE973A-43B0-466A-8866-65627C2AB418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628560" y="1395720"/>
            <a:ext cx="7886520" cy="49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62C330-C9E0-43E5-9859-E55E4B4BBE5E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7886520" cy="49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E4CECF-D30A-400A-952D-593D2378AE3E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3848400" cy="49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669920" y="1395720"/>
            <a:ext cx="3848400" cy="49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BBFCCE-8E82-4B2C-B7B8-01DD3A2E0865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AE9C86-822C-4F22-9566-C3561C531804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7886520" cy="49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391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C656A2-7DDE-4E29-A914-338D1F5370B7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669920" y="1395720"/>
            <a:ext cx="3848400" cy="49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8560" y="39715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9DD57D-DCF2-480E-A651-04B06964FC93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3848400" cy="49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4669920" y="13957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4669920" y="39715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675C1D-0E92-42F1-A8DC-E58D45B1763B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4669920" y="13957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28560" y="3971520"/>
            <a:ext cx="788652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A4062F-057E-43F1-A0A5-7874B27DA846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788652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628560" y="3971520"/>
            <a:ext cx="788652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BB5078-F901-4E60-A53F-ED371C885494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4669920" y="13957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628560" y="39715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/>
          </p:nvPr>
        </p:nvSpPr>
        <p:spPr>
          <a:xfrm>
            <a:off x="4669920" y="39715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74CC07-EA12-4E5F-8058-573BF9951713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253908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3295080" y="1395720"/>
            <a:ext cx="253908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5961240" y="1395720"/>
            <a:ext cx="253908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/>
          </p:nvPr>
        </p:nvSpPr>
        <p:spPr>
          <a:xfrm>
            <a:off x="628560" y="3971520"/>
            <a:ext cx="253908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/>
          </p:nvPr>
        </p:nvSpPr>
        <p:spPr>
          <a:xfrm>
            <a:off x="3295080" y="3971520"/>
            <a:ext cx="253908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41" name="PlaceHolder 7"/>
          <p:cNvSpPr>
            <a:spLocks noGrp="1"/>
          </p:cNvSpPr>
          <p:nvPr>
            <p:ph/>
          </p:nvPr>
        </p:nvSpPr>
        <p:spPr>
          <a:xfrm>
            <a:off x="5961240" y="3971520"/>
            <a:ext cx="253908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C04D4F-ECE3-43EE-96E6-1D8D718516E1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B17963F-9EF7-4A43-A854-CEED54DA63EC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subTitle"/>
          </p:nvPr>
        </p:nvSpPr>
        <p:spPr>
          <a:xfrm>
            <a:off x="628560" y="1395720"/>
            <a:ext cx="7886520" cy="49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CDBEA23-951F-41F5-B856-C6EEF247079D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7886520" cy="49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464A64C-08AA-4B65-AAD3-864F79998223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3848400" cy="49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69920" y="1395720"/>
            <a:ext cx="3848400" cy="49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3848400" cy="49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4669920" y="1395720"/>
            <a:ext cx="3848400" cy="49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2F7FBD4-EBF5-460D-AE60-9C1A6BD1CF89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263B9E3-A34A-4E1E-8F32-4F32AADD3393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391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010BBE0-8CBF-4CD4-AFDF-C9530DE5574A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669920" y="1395720"/>
            <a:ext cx="3848400" cy="49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628560" y="39715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909F022-A444-479E-A211-DEC027781F0C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3848400" cy="49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4669920" y="13957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4669920" y="39715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C0D7440-7B76-439F-91AF-A341C78CCD2C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4669920" y="13957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/>
          </p:nvPr>
        </p:nvSpPr>
        <p:spPr>
          <a:xfrm>
            <a:off x="628560" y="3971520"/>
            <a:ext cx="788652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01E0618-206F-43D6-8483-F33B771AA684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788652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28560" y="3971520"/>
            <a:ext cx="788652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14C3E75-9EF7-4EBB-97AD-650D09B33976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669920" y="13957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628560" y="39715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4669920" y="39715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C159A9B-55AB-4564-B3DD-2FE6BA7E2732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253908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3295080" y="1395720"/>
            <a:ext cx="253908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5961240" y="1395720"/>
            <a:ext cx="253908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/>
          </p:nvPr>
        </p:nvSpPr>
        <p:spPr>
          <a:xfrm>
            <a:off x="628560" y="3971520"/>
            <a:ext cx="253908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87" name="PlaceHolder 6"/>
          <p:cNvSpPr>
            <a:spLocks noGrp="1"/>
          </p:cNvSpPr>
          <p:nvPr>
            <p:ph/>
          </p:nvPr>
        </p:nvSpPr>
        <p:spPr>
          <a:xfrm>
            <a:off x="3295080" y="3971520"/>
            <a:ext cx="253908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88" name="PlaceHolder 7"/>
          <p:cNvSpPr>
            <a:spLocks noGrp="1"/>
          </p:cNvSpPr>
          <p:nvPr>
            <p:ph/>
          </p:nvPr>
        </p:nvSpPr>
        <p:spPr>
          <a:xfrm>
            <a:off x="5961240" y="3971520"/>
            <a:ext cx="253908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31F45B5-702C-42A4-A249-2E49FAB3143E}" type="slidenum">
              <a:t>&lt;#&gt;</a:t>
            </a:fld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4A14F17A-D592-41AB-8400-F3F73047AD42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628560" y="1395720"/>
            <a:ext cx="7886520" cy="49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D9182513-8249-43B3-914F-43C30BE4F195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7886520" cy="49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F149736D-08E7-4945-9C72-979DA95DAAB5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3848400" cy="49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4669920" y="1395720"/>
            <a:ext cx="3848400" cy="49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8114B581-A87A-4754-AB7C-C732B8C6864E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BC762DA2-3088-42C3-B92D-365099C0C6CB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391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7FAF5BCF-41EA-4A60-9FA0-23D6E4D348F6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4669920" y="1395720"/>
            <a:ext cx="3848400" cy="49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628560" y="39715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40D8123A-D62A-47CB-B13D-5E565FCB1BFF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3848400" cy="49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4669920" y="13957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4669920" y="39715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D9696DD8-3EED-44C7-87A6-F3AA787968D9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4669920" y="13957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628560" y="3971520"/>
            <a:ext cx="788652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AA29EA4E-D0E1-4183-B898-95AFB6DFE305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788652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628560" y="3971520"/>
            <a:ext cx="788652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22E8E95A-EC0E-47D9-9EDB-8D5D8778BE10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4669920" y="13957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628560" y="39715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/>
          </p:nvPr>
        </p:nvSpPr>
        <p:spPr>
          <a:xfrm>
            <a:off x="4669920" y="39715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F476E408-9C07-4AE4-98B3-1702B9370C8D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391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253908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3295080" y="1395720"/>
            <a:ext cx="253908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5961240" y="1395720"/>
            <a:ext cx="253908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/>
          </p:nvPr>
        </p:nvSpPr>
        <p:spPr>
          <a:xfrm>
            <a:off x="628560" y="3971520"/>
            <a:ext cx="253908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32" name="PlaceHolder 6"/>
          <p:cNvSpPr>
            <a:spLocks noGrp="1"/>
          </p:cNvSpPr>
          <p:nvPr>
            <p:ph/>
          </p:nvPr>
        </p:nvSpPr>
        <p:spPr>
          <a:xfrm>
            <a:off x="3295080" y="3971520"/>
            <a:ext cx="253908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33" name="PlaceHolder 7"/>
          <p:cNvSpPr>
            <a:spLocks noGrp="1"/>
          </p:cNvSpPr>
          <p:nvPr>
            <p:ph/>
          </p:nvPr>
        </p:nvSpPr>
        <p:spPr>
          <a:xfrm>
            <a:off x="5961240" y="3971520"/>
            <a:ext cx="253908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9C2CA455-E4BD-428A-AAD0-17527729DFB6}" type="slidenum">
              <a:t>&lt;#&gt;</a:t>
            </a:fld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227CE17-B53D-48A8-8524-C516DDCC82CD}" type="slidenum">
              <a:t>&lt;#&gt;</a:t>
            </a:fld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subTitle"/>
          </p:nvPr>
        </p:nvSpPr>
        <p:spPr>
          <a:xfrm>
            <a:off x="628560" y="1395720"/>
            <a:ext cx="7886520" cy="49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1C3728E-AE58-43FA-A355-D20C37E2C987}" type="slidenum">
              <a:t>&lt;#&gt;</a:t>
            </a:fld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7886520" cy="49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1381270-F644-46C1-BB89-2C590431FA2C}" type="slidenum">
              <a:t>&lt;#&gt;</a:t>
            </a:fld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3848400" cy="49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/>
          </p:nvPr>
        </p:nvSpPr>
        <p:spPr>
          <a:xfrm>
            <a:off x="4669920" y="1395720"/>
            <a:ext cx="3848400" cy="49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DA70280-A050-48E0-92D3-0D59D1A3A2C6}" type="slidenum">
              <a:t>&lt;#&gt;</a:t>
            </a:fld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7ECDD61-B3AE-4694-8EA4-5136AFAB9F5B}" type="slidenum">
              <a:t>&lt;#&gt;</a:t>
            </a:fld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391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A332B83-E421-4F01-8CDD-9FE604BB0801}" type="slidenum">
              <a:t>&lt;#&gt;</a:t>
            </a:fld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/>
          </p:nvPr>
        </p:nvSpPr>
        <p:spPr>
          <a:xfrm>
            <a:off x="4669920" y="1395720"/>
            <a:ext cx="3848400" cy="49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/>
          </p:nvPr>
        </p:nvSpPr>
        <p:spPr>
          <a:xfrm>
            <a:off x="628560" y="39715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92DCBE0-9A34-496E-8C1C-BC1FFBDF92F5}" type="slidenum">
              <a:t>&lt;#&gt;</a:t>
            </a:fld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3848400" cy="49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/>
          </p:nvPr>
        </p:nvSpPr>
        <p:spPr>
          <a:xfrm>
            <a:off x="4669920" y="13957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/>
          </p:nvPr>
        </p:nvSpPr>
        <p:spPr>
          <a:xfrm>
            <a:off x="4669920" y="39715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98D2C74-819A-4988-B5A5-CBC0B709D349}" type="slidenum">
              <a:t>&lt;#&gt;</a:t>
            </a:fld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/>
          </p:nvPr>
        </p:nvSpPr>
        <p:spPr>
          <a:xfrm>
            <a:off x="4669920" y="13957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/>
          </p:nvPr>
        </p:nvSpPr>
        <p:spPr>
          <a:xfrm>
            <a:off x="628560" y="3971520"/>
            <a:ext cx="788652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F4AB740-0311-4529-BD0A-B0F021C58683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69920" y="1395720"/>
            <a:ext cx="3848400" cy="49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28560" y="39715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788652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/>
          </p:nvPr>
        </p:nvSpPr>
        <p:spPr>
          <a:xfrm>
            <a:off x="628560" y="3971520"/>
            <a:ext cx="788652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080D9D5-6E97-4888-B47A-33B60945E6B5}" type="slidenum">
              <a:t>&lt;#&gt;</a:t>
            </a:fld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4669920" y="13957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/>
          </p:nvPr>
        </p:nvSpPr>
        <p:spPr>
          <a:xfrm>
            <a:off x="628560" y="39715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69" name="PlaceHolder 5"/>
          <p:cNvSpPr>
            <a:spLocks noGrp="1"/>
          </p:cNvSpPr>
          <p:nvPr>
            <p:ph/>
          </p:nvPr>
        </p:nvSpPr>
        <p:spPr>
          <a:xfrm>
            <a:off x="4669920" y="39715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E50D7AB-5B0C-4D66-BF7F-6983B73779F9}" type="slidenum">
              <a:t>&lt;#&gt;</a:t>
            </a:fld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253908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/>
          </p:nvPr>
        </p:nvSpPr>
        <p:spPr>
          <a:xfrm>
            <a:off x="3295080" y="1395720"/>
            <a:ext cx="253908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/>
          </p:nvPr>
        </p:nvSpPr>
        <p:spPr>
          <a:xfrm>
            <a:off x="5961240" y="1395720"/>
            <a:ext cx="253908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/>
          </p:nvPr>
        </p:nvSpPr>
        <p:spPr>
          <a:xfrm>
            <a:off x="628560" y="3971520"/>
            <a:ext cx="253908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75" name="PlaceHolder 6"/>
          <p:cNvSpPr>
            <a:spLocks noGrp="1"/>
          </p:cNvSpPr>
          <p:nvPr>
            <p:ph/>
          </p:nvPr>
        </p:nvSpPr>
        <p:spPr>
          <a:xfrm>
            <a:off x="3295080" y="3971520"/>
            <a:ext cx="253908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76" name="PlaceHolder 7"/>
          <p:cNvSpPr>
            <a:spLocks noGrp="1"/>
          </p:cNvSpPr>
          <p:nvPr>
            <p:ph/>
          </p:nvPr>
        </p:nvSpPr>
        <p:spPr>
          <a:xfrm>
            <a:off x="5961240" y="3971520"/>
            <a:ext cx="253908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F3E9D28-545C-4229-A5C9-84ED140B7737}" type="slidenum">
              <a:t>&lt;#&gt;</a:t>
            </a:fld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subTitle"/>
          </p:nvPr>
        </p:nvSpPr>
        <p:spPr>
          <a:xfrm>
            <a:off x="628560" y="1395720"/>
            <a:ext cx="7886520" cy="49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7886520" cy="49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3848400" cy="49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4669920" y="1395720"/>
            <a:ext cx="3848400" cy="49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391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/>
          </p:nvPr>
        </p:nvSpPr>
        <p:spPr>
          <a:xfrm>
            <a:off x="4669920" y="1395720"/>
            <a:ext cx="3848400" cy="49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/>
          </p:nvPr>
        </p:nvSpPr>
        <p:spPr>
          <a:xfrm>
            <a:off x="628560" y="39715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3848400" cy="49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69920" y="13957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669920" y="39715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3848400" cy="49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/>
          </p:nvPr>
        </p:nvSpPr>
        <p:spPr>
          <a:xfrm>
            <a:off x="4669920" y="13957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/>
          </p:nvPr>
        </p:nvSpPr>
        <p:spPr>
          <a:xfrm>
            <a:off x="4669920" y="39715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/>
          </p:nvPr>
        </p:nvSpPr>
        <p:spPr>
          <a:xfrm>
            <a:off x="4669920" y="13957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/>
          </p:nvPr>
        </p:nvSpPr>
        <p:spPr>
          <a:xfrm>
            <a:off x="628560" y="3971520"/>
            <a:ext cx="788652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788652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/>
          </p:nvPr>
        </p:nvSpPr>
        <p:spPr>
          <a:xfrm>
            <a:off x="628560" y="3971520"/>
            <a:ext cx="788652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4669920" y="13957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/>
          </p:nvPr>
        </p:nvSpPr>
        <p:spPr>
          <a:xfrm>
            <a:off x="628560" y="39715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/>
          </p:nvPr>
        </p:nvSpPr>
        <p:spPr>
          <a:xfrm>
            <a:off x="4669920" y="39715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253908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/>
          </p:nvPr>
        </p:nvSpPr>
        <p:spPr>
          <a:xfrm>
            <a:off x="3295080" y="1395720"/>
            <a:ext cx="253908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/>
          </p:nvPr>
        </p:nvSpPr>
        <p:spPr>
          <a:xfrm>
            <a:off x="5961240" y="1395720"/>
            <a:ext cx="253908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13" name="PlaceHolder 5"/>
          <p:cNvSpPr>
            <a:spLocks noGrp="1"/>
          </p:cNvSpPr>
          <p:nvPr>
            <p:ph/>
          </p:nvPr>
        </p:nvSpPr>
        <p:spPr>
          <a:xfrm>
            <a:off x="628560" y="3971520"/>
            <a:ext cx="253908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14" name="PlaceHolder 6"/>
          <p:cNvSpPr>
            <a:spLocks noGrp="1"/>
          </p:cNvSpPr>
          <p:nvPr>
            <p:ph/>
          </p:nvPr>
        </p:nvSpPr>
        <p:spPr>
          <a:xfrm>
            <a:off x="3295080" y="3971520"/>
            <a:ext cx="253908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15" name="PlaceHolder 7"/>
          <p:cNvSpPr>
            <a:spLocks noGrp="1"/>
          </p:cNvSpPr>
          <p:nvPr>
            <p:ph/>
          </p:nvPr>
        </p:nvSpPr>
        <p:spPr>
          <a:xfrm>
            <a:off x="5961240" y="3971520"/>
            <a:ext cx="253908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34C392B-16B0-4B81-AA92-E121FBBAD7C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subTitle"/>
          </p:nvPr>
        </p:nvSpPr>
        <p:spPr>
          <a:xfrm>
            <a:off x="628560" y="1395720"/>
            <a:ext cx="7886520" cy="49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CC3E4A6-BAA7-4500-9835-3E8D433AED8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7886520" cy="49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A307429-D181-4FFA-BAC2-C8E24F790F1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3848400" cy="49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/>
          </p:nvPr>
        </p:nvSpPr>
        <p:spPr>
          <a:xfrm>
            <a:off x="4669920" y="1395720"/>
            <a:ext cx="3848400" cy="49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82BF7B4-D4ED-49E8-B467-348F16D2DE3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77CB764-07F3-49F5-90EA-CC176F31689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69920" y="13957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28560" y="3971520"/>
            <a:ext cx="788652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391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BEF7FA1-9DDD-443D-9383-C7FA550D410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/>
          </p:nvPr>
        </p:nvSpPr>
        <p:spPr>
          <a:xfrm>
            <a:off x="4669920" y="1395720"/>
            <a:ext cx="3848400" cy="49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34" name="PlaceHolder 4"/>
          <p:cNvSpPr>
            <a:spLocks noGrp="1"/>
          </p:cNvSpPr>
          <p:nvPr>
            <p:ph/>
          </p:nvPr>
        </p:nvSpPr>
        <p:spPr>
          <a:xfrm>
            <a:off x="628560" y="39715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39E890E-0BF4-4A0F-BC1C-5E8C2423211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3848400" cy="49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/>
          </p:nvPr>
        </p:nvSpPr>
        <p:spPr>
          <a:xfrm>
            <a:off x="4669920" y="13957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/>
          </p:nvPr>
        </p:nvSpPr>
        <p:spPr>
          <a:xfrm>
            <a:off x="4669920" y="39715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07A5A08-2286-4FB1-AA6E-0BC1EED6B6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/>
          </p:nvPr>
        </p:nvSpPr>
        <p:spPr>
          <a:xfrm>
            <a:off x="4669920" y="13957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/>
          </p:nvPr>
        </p:nvSpPr>
        <p:spPr>
          <a:xfrm>
            <a:off x="628560" y="3971520"/>
            <a:ext cx="788652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B27C2BA-C478-4E35-9BC7-505BE7E55AC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788652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/>
          </p:nvPr>
        </p:nvSpPr>
        <p:spPr>
          <a:xfrm>
            <a:off x="628560" y="3971520"/>
            <a:ext cx="788652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FFF3A50-C9DB-4944-A27C-2A68357DA37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/>
          </p:nvPr>
        </p:nvSpPr>
        <p:spPr>
          <a:xfrm>
            <a:off x="4669920" y="13957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/>
          </p:nvPr>
        </p:nvSpPr>
        <p:spPr>
          <a:xfrm>
            <a:off x="628560" y="39715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50" name="PlaceHolder 5"/>
          <p:cNvSpPr>
            <a:spLocks noGrp="1"/>
          </p:cNvSpPr>
          <p:nvPr>
            <p:ph/>
          </p:nvPr>
        </p:nvSpPr>
        <p:spPr>
          <a:xfrm>
            <a:off x="4669920" y="3971520"/>
            <a:ext cx="384840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7E0D441-1F62-471D-AC61-63BF962475C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253908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/>
          </p:nvPr>
        </p:nvSpPr>
        <p:spPr>
          <a:xfrm>
            <a:off x="3295080" y="1395720"/>
            <a:ext cx="253908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/>
          </p:nvPr>
        </p:nvSpPr>
        <p:spPr>
          <a:xfrm>
            <a:off x="5961240" y="1395720"/>
            <a:ext cx="253908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55" name="PlaceHolder 5"/>
          <p:cNvSpPr>
            <a:spLocks noGrp="1"/>
          </p:cNvSpPr>
          <p:nvPr>
            <p:ph/>
          </p:nvPr>
        </p:nvSpPr>
        <p:spPr>
          <a:xfrm>
            <a:off x="628560" y="3971520"/>
            <a:ext cx="253908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56" name="PlaceHolder 6"/>
          <p:cNvSpPr>
            <a:spLocks noGrp="1"/>
          </p:cNvSpPr>
          <p:nvPr>
            <p:ph/>
          </p:nvPr>
        </p:nvSpPr>
        <p:spPr>
          <a:xfrm>
            <a:off x="3295080" y="3971520"/>
            <a:ext cx="253908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57" name="PlaceHolder 7"/>
          <p:cNvSpPr>
            <a:spLocks noGrp="1"/>
          </p:cNvSpPr>
          <p:nvPr>
            <p:ph/>
          </p:nvPr>
        </p:nvSpPr>
        <p:spPr>
          <a:xfrm>
            <a:off x="5961240" y="3971520"/>
            <a:ext cx="2539080" cy="23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594BFEF-82D0-49E4-8D31-37FBE331049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ight Triangle 32"/>
          <p:cNvSpPr/>
          <p:nvPr/>
        </p:nvSpPr>
        <p:spPr>
          <a:xfrm flipH="1">
            <a:off x="4495320" y="4722840"/>
            <a:ext cx="4644360" cy="2134800"/>
          </a:xfrm>
          <a:prstGeom prst="rtTriangle">
            <a:avLst/>
          </a:prstGeom>
          <a:blipFill rotWithShape="0">
            <a:blip r:embed="rId2"/>
            <a:srcRect/>
            <a:tile tx="0" ty="5527882" sx="100000" sy="100000" algn="tl"/>
          </a:blipFill>
          <a:ln w="12600">
            <a:noFill/>
          </a:ln>
          <a:effectLst>
            <a:softEdge rad="63360"/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Franklin Gothic Book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86160" y="36856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252000" rIns="252000" tIns="4680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entury Gothic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Franklin Gothic Book"/>
            </a:endParaRPr>
          </a:p>
        </p:txBody>
      </p:sp>
      <p:grpSp>
        <p:nvGrpSpPr>
          <p:cNvPr id="2" name="Group 11"/>
          <p:cNvGrpSpPr/>
          <p:nvPr/>
        </p:nvGrpSpPr>
        <p:grpSpPr>
          <a:xfrm>
            <a:off x="0" y="0"/>
            <a:ext cx="1369800" cy="6858000"/>
            <a:chOff x="0" y="0"/>
            <a:chExt cx="1369800" cy="6858000"/>
          </a:xfrm>
        </p:grpSpPr>
        <p:sp>
          <p:nvSpPr>
            <p:cNvPr id="3" name="Rectangle 6"/>
            <p:cNvSpPr/>
            <p:nvPr/>
          </p:nvSpPr>
          <p:spPr>
            <a:xfrm>
              <a:off x="0" y="0"/>
              <a:ext cx="342720" cy="6857640"/>
            </a:xfrm>
            <a:prstGeom prst="rect">
              <a:avLst/>
            </a:prstGeom>
            <a:solidFill>
              <a:srgbClr val="ffb400"/>
            </a:solidFill>
            <a:ln w="12600">
              <a:solidFill>
                <a:srgbClr val="ffb4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chemeClr val="lt1"/>
                </a:solidFill>
                <a:latin typeface="Franklin Gothic Book"/>
              </a:endParaRPr>
            </a:p>
          </p:txBody>
        </p:sp>
        <p:sp>
          <p:nvSpPr>
            <p:cNvPr id="4" name="Rectangle 8"/>
            <p:cNvSpPr/>
            <p:nvPr/>
          </p:nvSpPr>
          <p:spPr>
            <a:xfrm rot="16200000">
              <a:off x="514440" y="-511920"/>
              <a:ext cx="342720" cy="1367640"/>
            </a:xfrm>
            <a:prstGeom prst="rect">
              <a:avLst/>
            </a:prstGeom>
            <a:solidFill>
              <a:srgbClr val="ffb400"/>
            </a:solidFill>
            <a:ln w="12600">
              <a:solidFill>
                <a:srgbClr val="ffb4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chemeClr val="lt1"/>
                </a:solidFill>
                <a:latin typeface="Franklin Gothic Book"/>
              </a:endParaRPr>
            </a:p>
          </p:txBody>
        </p:sp>
        <p:sp>
          <p:nvSpPr>
            <p:cNvPr id="5" name="Rectangle 10"/>
            <p:cNvSpPr/>
            <p:nvPr/>
          </p:nvSpPr>
          <p:spPr>
            <a:xfrm rot="16200000">
              <a:off x="514440" y="6002640"/>
              <a:ext cx="342720" cy="1367640"/>
            </a:xfrm>
            <a:prstGeom prst="rect">
              <a:avLst/>
            </a:prstGeom>
            <a:solidFill>
              <a:srgbClr val="ffb400"/>
            </a:solidFill>
            <a:ln w="12600">
              <a:solidFill>
                <a:srgbClr val="ffb4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chemeClr val="lt1"/>
                </a:solidFill>
                <a:latin typeface="Franklin Gothic Book"/>
              </a:endParaRPr>
            </a:p>
          </p:txBody>
        </p:sp>
      </p:grpSp>
      <p:pic>
        <p:nvPicPr>
          <p:cNvPr id="6" name="Picture 13" descr="A close up of a logo&#10;&#10;Description automatically generated"/>
          <p:cNvPicPr/>
          <p:nvPr/>
        </p:nvPicPr>
        <p:blipFill>
          <a:blip r:embed="rId3">
            <a:alphaModFix amt="79000"/>
          </a:blip>
          <a:srcRect l="13470" t="23715" r="15697" b="21450"/>
          <a:stretch/>
        </p:blipFill>
        <p:spPr>
          <a:xfrm>
            <a:off x="7499880" y="308160"/>
            <a:ext cx="1416600" cy="683640"/>
          </a:xfrm>
          <a:prstGeom prst="rect">
            <a:avLst/>
          </a:prstGeom>
          <a:ln w="0">
            <a:noFill/>
          </a:ln>
        </p:spPr>
      </p:pic>
      <p:pic>
        <p:nvPicPr>
          <p:cNvPr id="7" name="Picture 15" descr="A screenshot of a video game&#10;&#10;Description automatically generated"/>
          <p:cNvPicPr/>
          <p:nvPr/>
        </p:nvPicPr>
        <p:blipFill>
          <a:blip r:embed="rId4"/>
          <a:srcRect l="0" t="0" r="0" b="772"/>
          <a:stretch/>
        </p:blipFill>
        <p:spPr>
          <a:xfrm>
            <a:off x="733680" y="666720"/>
            <a:ext cx="2770920" cy="2735640"/>
          </a:xfrm>
          <a:prstGeom prst="rect">
            <a:avLst/>
          </a:prstGeom>
          <a:ln w="0">
            <a:noFill/>
          </a:ln>
        </p:spPr>
      </p:pic>
      <p:sp>
        <p:nvSpPr>
          <p:cNvPr id="8" name="TextBox 17"/>
          <p:cNvSpPr/>
          <p:nvPr/>
        </p:nvSpPr>
        <p:spPr>
          <a:xfrm>
            <a:off x="4422240" y="2489400"/>
            <a:ext cx="4035960" cy="91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spAutoFit/>
          </a:bodyPr>
          <a:p>
            <a:pPr defTabSz="457200">
              <a:lnSpc>
                <a:spcPct val="150000"/>
              </a:lnSpc>
            </a:pPr>
            <a:r>
              <a:rPr b="1" lang="en-US" sz="2000" spc="-1" strike="noStrike" cap="small">
                <a:solidFill>
                  <a:srgbClr val="363636"/>
                </a:solidFill>
                <a:latin typeface="Century Gothic"/>
              </a:rPr>
              <a:t>Programsko inženjerstvo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50000"/>
              </a:lnSpc>
            </a:pPr>
            <a:r>
              <a:rPr b="1" lang="hr-HR" sz="1600" spc="-1" strike="noStrike">
                <a:solidFill>
                  <a:srgbClr val="363636"/>
                </a:solidFill>
                <a:latin typeface="Century Gothic"/>
              </a:rPr>
              <a:t>         </a:t>
            </a:r>
            <a:r>
              <a:rPr b="1" lang="en-US" sz="1600" spc="-1" strike="noStrike">
                <a:solidFill>
                  <a:srgbClr val="363636"/>
                </a:solidFill>
                <a:latin typeface="Century Gothic"/>
              </a:rPr>
              <a:t>ak. god. 2023./2024.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" name="Group 33"/>
          <p:cNvGrpSpPr/>
          <p:nvPr/>
        </p:nvGrpSpPr>
        <p:grpSpPr>
          <a:xfrm>
            <a:off x="8541720" y="2712960"/>
            <a:ext cx="601920" cy="689400"/>
            <a:chOff x="8541720" y="2712960"/>
            <a:chExt cx="601920" cy="689400"/>
          </a:xfrm>
        </p:grpSpPr>
        <p:sp>
          <p:nvSpPr>
            <p:cNvPr id="10" name="Rectangle 20"/>
            <p:cNvSpPr/>
            <p:nvPr/>
          </p:nvSpPr>
          <p:spPr>
            <a:xfrm>
              <a:off x="9000000" y="2718720"/>
              <a:ext cx="143640" cy="683640"/>
            </a:xfrm>
            <a:prstGeom prst="rect">
              <a:avLst/>
            </a:prstGeom>
            <a:solidFill>
              <a:srgbClr val="ffb400"/>
            </a:solidFill>
            <a:ln w="12600">
              <a:solidFill>
                <a:srgbClr val="ffb4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chemeClr val="lt1"/>
                </a:solidFill>
                <a:latin typeface="Franklin Gothic Book"/>
              </a:endParaRPr>
            </a:p>
          </p:txBody>
        </p:sp>
        <p:sp>
          <p:nvSpPr>
            <p:cNvPr id="11" name="Rectangle 22"/>
            <p:cNvSpPr/>
            <p:nvPr/>
          </p:nvSpPr>
          <p:spPr>
            <a:xfrm>
              <a:off x="8772840" y="2718720"/>
              <a:ext cx="143640" cy="683640"/>
            </a:xfrm>
            <a:prstGeom prst="rect">
              <a:avLst/>
            </a:prstGeom>
            <a:solidFill>
              <a:srgbClr val="ffb400"/>
            </a:solidFill>
            <a:ln w="12600">
              <a:solidFill>
                <a:srgbClr val="ffb4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chemeClr val="lt1"/>
                </a:solidFill>
                <a:latin typeface="Franklin Gothic Book"/>
              </a:endParaRPr>
            </a:p>
          </p:txBody>
        </p:sp>
        <p:sp>
          <p:nvSpPr>
            <p:cNvPr id="12" name="Rectangle 24"/>
            <p:cNvSpPr/>
            <p:nvPr/>
          </p:nvSpPr>
          <p:spPr>
            <a:xfrm>
              <a:off x="8541720" y="2712960"/>
              <a:ext cx="143640" cy="683640"/>
            </a:xfrm>
            <a:prstGeom prst="rect">
              <a:avLst/>
            </a:prstGeom>
            <a:solidFill>
              <a:srgbClr val="ffb400"/>
            </a:solidFill>
            <a:ln w="12600">
              <a:solidFill>
                <a:srgbClr val="ffb4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chemeClr val="lt1"/>
                </a:solidFill>
                <a:latin typeface="Franklin Gothic Book"/>
              </a:endParaRPr>
            </a:p>
          </p:txBody>
        </p:sp>
      </p:grpSp>
      <p:pic>
        <p:nvPicPr>
          <p:cNvPr id="13" name="Graphic 3" descr=""/>
          <p:cNvPicPr/>
          <p:nvPr/>
        </p:nvPicPr>
        <p:blipFill>
          <a:blip r:embed="rId5"/>
          <a:srcRect l="40605" t="17628" r="15251" b="19246"/>
          <a:stretch/>
        </p:blipFill>
        <p:spPr>
          <a:xfrm>
            <a:off x="6472440" y="271080"/>
            <a:ext cx="835920" cy="827640"/>
          </a:xfrm>
          <a:prstGeom prst="rect">
            <a:avLst/>
          </a:prstGeom>
          <a:ln w="0">
            <a:noFill/>
          </a:ln>
        </p:spPr>
      </p:pic>
      <p:sp>
        <p:nvSpPr>
          <p:cNvPr id="14" name="TextBox 18"/>
          <p:cNvSpPr/>
          <p:nvPr/>
        </p:nvSpPr>
        <p:spPr>
          <a:xfrm>
            <a:off x="6472440" y="1130760"/>
            <a:ext cx="2597400" cy="5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l-PL" sz="1100" spc="-1" strike="noStrike">
                <a:solidFill>
                  <a:schemeClr val="dk1"/>
                </a:solidFill>
                <a:latin typeface="Franklin Gothic Book"/>
              </a:rPr>
              <a:t>Zavod za elektroniku, mikroelektroniku, računalne i inteligentne sustave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Franklin Gothic Book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Franklin Gothic Book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Franklin Gothic Book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Franklin Gothic Book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Franklin Gothic Book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Franklin Gothic Book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Franklin Gothic Book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Franklin Gothic Book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Franklin Gothic Book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Franklin Gothic Book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10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entury Gothic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23880" y="4589640"/>
            <a:ext cx="788652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Franklin Gothic Book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Franklin Gothic Book"/>
            </a:endParaRPr>
          </a:p>
        </p:txBody>
      </p:sp>
      <p:grpSp>
        <p:nvGrpSpPr>
          <p:cNvPr id="54" name="Group 6"/>
          <p:cNvGrpSpPr/>
          <p:nvPr/>
        </p:nvGrpSpPr>
        <p:grpSpPr>
          <a:xfrm>
            <a:off x="0" y="0"/>
            <a:ext cx="1369800" cy="6858000"/>
            <a:chOff x="0" y="0"/>
            <a:chExt cx="1369800" cy="6858000"/>
          </a:xfrm>
        </p:grpSpPr>
        <p:sp>
          <p:nvSpPr>
            <p:cNvPr id="55" name="Rectangle 7"/>
            <p:cNvSpPr/>
            <p:nvPr/>
          </p:nvSpPr>
          <p:spPr>
            <a:xfrm>
              <a:off x="0" y="0"/>
              <a:ext cx="342720" cy="6857640"/>
            </a:xfrm>
            <a:prstGeom prst="rect">
              <a:avLst/>
            </a:prstGeom>
            <a:solidFill>
              <a:srgbClr val="ffb400"/>
            </a:solidFill>
            <a:ln w="12600">
              <a:solidFill>
                <a:srgbClr val="ffb4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chemeClr val="lt1"/>
                </a:solidFill>
                <a:latin typeface="Franklin Gothic Book"/>
              </a:endParaRPr>
            </a:p>
          </p:txBody>
        </p:sp>
        <p:sp>
          <p:nvSpPr>
            <p:cNvPr id="56" name="Rectangle 8"/>
            <p:cNvSpPr/>
            <p:nvPr/>
          </p:nvSpPr>
          <p:spPr>
            <a:xfrm rot="16200000">
              <a:off x="514440" y="6002640"/>
              <a:ext cx="342720" cy="1367640"/>
            </a:xfrm>
            <a:prstGeom prst="rect">
              <a:avLst/>
            </a:prstGeom>
            <a:solidFill>
              <a:srgbClr val="ffb400"/>
            </a:solidFill>
            <a:ln w="12600">
              <a:solidFill>
                <a:srgbClr val="ffb4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chemeClr val="lt1"/>
                </a:solidFill>
                <a:latin typeface="Franklin Gothic Book"/>
              </a:endParaRPr>
            </a:p>
          </p:txBody>
        </p:sp>
      </p:grpSp>
      <p:pic>
        <p:nvPicPr>
          <p:cNvPr id="57" name="Picture 10" descr="A screenshot of a video game&#10;&#10;Description automatically generated"/>
          <p:cNvPicPr/>
          <p:nvPr/>
        </p:nvPicPr>
        <p:blipFill>
          <a:blip r:embed="rId3"/>
          <a:srcRect l="0" t="0" r="0" b="772"/>
          <a:stretch/>
        </p:blipFill>
        <p:spPr>
          <a:xfrm>
            <a:off x="7680600" y="120240"/>
            <a:ext cx="1275840" cy="1259640"/>
          </a:xfrm>
          <a:prstGeom prst="rect">
            <a:avLst/>
          </a:prstGeom>
          <a:ln w="0">
            <a:noFill/>
          </a:ln>
        </p:spPr>
      </p:pic>
      <p:sp>
        <p:nvSpPr>
          <p:cNvPr id="58" name="PlaceHolder 3"/>
          <p:cNvSpPr>
            <a:spLocks noGrp="1"/>
          </p:cNvSpPr>
          <p:nvPr>
            <p:ph type="ftr" idx="1"/>
          </p:nvPr>
        </p:nvSpPr>
        <p:spPr>
          <a:xfrm>
            <a:off x="1607040" y="6492960"/>
            <a:ext cx="5929560" cy="37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cxnSp>
        <p:nvCxnSpPr>
          <p:cNvPr id="59" name="Straight Connector 17"/>
          <p:cNvCxnSpPr/>
          <p:nvPr/>
        </p:nvCxnSpPr>
        <p:spPr>
          <a:xfrm flipH="1">
            <a:off x="1071360" y="4581000"/>
            <a:ext cx="6918120" cy="360"/>
          </a:xfrm>
          <a:prstGeom prst="straightConnector1">
            <a:avLst/>
          </a:prstGeom>
          <a:ln w="12600">
            <a:solidFill>
              <a:srgbClr val="d0cece"/>
            </a:solidFill>
            <a:miter/>
          </a:ln>
        </p:spPr>
      </p:cxn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20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chemeClr val="dk1"/>
                </a:solidFill>
                <a:latin typeface="Century Gothic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28560" y="1395720"/>
            <a:ext cx="7886520" cy="493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Franklin Gothic Book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chemeClr val="dk1"/>
                </a:solidFill>
                <a:latin typeface="Franklin Gothic Book"/>
              </a:rPr>
              <a:t>Second level</a:t>
            </a:r>
            <a:endParaRPr b="0" lang="en-US" sz="2200" spc="-1" strike="noStrike">
              <a:solidFill>
                <a:schemeClr val="dk1"/>
              </a:solidFill>
              <a:latin typeface="Franklin Gothic Book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Franklin Gothic Book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chemeClr val="dk1"/>
                </a:solidFill>
                <a:latin typeface="Franklin Gothic Book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Franklin Gothic Book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Franklin Gothic Book"/>
              </a:rPr>
              <a:t>Fifth level</a:t>
            </a:r>
            <a:endParaRPr b="0" lang="en-US" sz="12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ftr" idx="2"/>
          </p:nvPr>
        </p:nvSpPr>
        <p:spPr>
          <a:xfrm>
            <a:off x="1607040" y="6492960"/>
            <a:ext cx="5929560" cy="37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sldNum" idx="3"/>
          </p:nvPr>
        </p:nvSpPr>
        <p:spPr>
          <a:xfrm>
            <a:off x="7989480" y="6492960"/>
            <a:ext cx="5256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hr-HR" sz="1200" spc="-1" strike="noStrike">
                <a:solidFill>
                  <a:schemeClr val="dk1">
                    <a:tint val="75000"/>
                    <a:lumMod val="75000"/>
                    <a:lumOff val="25000"/>
                  </a:schemeClr>
                </a:solidFill>
                <a:latin typeface="Franklin Gothic Book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29792BF-A9F0-41AD-81E9-1CA26C2D9566}" type="slidenum">
              <a:rPr b="0" lang="hr-HR" sz="1200" spc="-1" strike="noStrike">
                <a:solidFill>
                  <a:schemeClr val="dk1">
                    <a:tint val="75000"/>
                    <a:lumMod val="75000"/>
                    <a:lumOff val="25000"/>
                  </a:schemeClr>
                </a:solidFill>
                <a:latin typeface="Franklin Gothic Book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100" name="Picture 9" descr="A screenshot of a video game&#10;&#10;Description automatically generated"/>
          <p:cNvPicPr/>
          <p:nvPr/>
        </p:nvPicPr>
        <p:blipFill>
          <a:blip r:embed="rId3"/>
          <a:srcRect l="36650" t="0" r="0" b="772"/>
          <a:stretch/>
        </p:blipFill>
        <p:spPr>
          <a:xfrm>
            <a:off x="0" y="345960"/>
            <a:ext cx="554040" cy="863640"/>
          </a:xfrm>
          <a:prstGeom prst="rect">
            <a:avLst/>
          </a:prstGeom>
          <a:ln w="0">
            <a:noFill/>
          </a:ln>
        </p:spPr>
      </p:pic>
      <p:grpSp>
        <p:nvGrpSpPr>
          <p:cNvPr id="101" name="Group 3"/>
          <p:cNvGrpSpPr/>
          <p:nvPr/>
        </p:nvGrpSpPr>
        <p:grpSpPr>
          <a:xfrm>
            <a:off x="8539920" y="435960"/>
            <a:ext cx="603720" cy="683640"/>
            <a:chOff x="8539920" y="435960"/>
            <a:chExt cx="603720" cy="683640"/>
          </a:xfrm>
        </p:grpSpPr>
        <p:sp>
          <p:nvSpPr>
            <p:cNvPr id="102" name="Rectangle 14"/>
            <p:cNvSpPr/>
            <p:nvPr/>
          </p:nvSpPr>
          <p:spPr>
            <a:xfrm>
              <a:off x="9000000" y="435960"/>
              <a:ext cx="143640" cy="683640"/>
            </a:xfrm>
            <a:prstGeom prst="rect">
              <a:avLst/>
            </a:prstGeom>
            <a:solidFill>
              <a:srgbClr val="ffb400"/>
            </a:solidFill>
            <a:ln w="12600">
              <a:solidFill>
                <a:srgbClr val="ffb4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chemeClr val="lt1"/>
                </a:solidFill>
                <a:latin typeface="Franklin Gothic Book"/>
              </a:endParaRPr>
            </a:p>
          </p:txBody>
        </p:sp>
        <p:sp>
          <p:nvSpPr>
            <p:cNvPr id="103" name="Rectangle 15"/>
            <p:cNvSpPr/>
            <p:nvPr/>
          </p:nvSpPr>
          <p:spPr>
            <a:xfrm>
              <a:off x="8772840" y="435960"/>
              <a:ext cx="143640" cy="683640"/>
            </a:xfrm>
            <a:prstGeom prst="rect">
              <a:avLst/>
            </a:prstGeom>
            <a:solidFill>
              <a:srgbClr val="ffb400"/>
            </a:solidFill>
            <a:ln w="12600">
              <a:solidFill>
                <a:srgbClr val="ffb4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chemeClr val="lt1"/>
                </a:solidFill>
                <a:latin typeface="Franklin Gothic Book"/>
              </a:endParaRPr>
            </a:p>
          </p:txBody>
        </p:sp>
        <p:sp>
          <p:nvSpPr>
            <p:cNvPr id="104" name="Rectangle 16"/>
            <p:cNvSpPr/>
            <p:nvPr/>
          </p:nvSpPr>
          <p:spPr>
            <a:xfrm>
              <a:off x="8539920" y="435960"/>
              <a:ext cx="143640" cy="683640"/>
            </a:xfrm>
            <a:prstGeom prst="rect">
              <a:avLst/>
            </a:prstGeom>
            <a:solidFill>
              <a:srgbClr val="ffb400"/>
            </a:solidFill>
            <a:ln w="12600">
              <a:solidFill>
                <a:srgbClr val="ffb4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chemeClr val="lt1"/>
                </a:solidFill>
                <a:latin typeface="Franklin Gothic Book"/>
              </a:endParaRPr>
            </a:p>
          </p:txBody>
        </p:sp>
      </p:grpSp>
      <p:cxnSp>
        <p:nvCxnSpPr>
          <p:cNvPr id="105" name="Straight Connector 23"/>
          <p:cNvCxnSpPr/>
          <p:nvPr/>
        </p:nvCxnSpPr>
        <p:spPr>
          <a:xfrm>
            <a:off x="1071360" y="1209960"/>
            <a:ext cx="6918120" cy="360"/>
          </a:xfrm>
          <a:prstGeom prst="straightConnector1">
            <a:avLst/>
          </a:prstGeom>
          <a:ln w="12600">
            <a:solidFill>
              <a:srgbClr val="d0cece"/>
            </a:solidFill>
            <a:miter/>
          </a:ln>
        </p:spPr>
      </p:cxn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20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chemeClr val="dk1"/>
                </a:solidFill>
                <a:latin typeface="Century Gothic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ftr" idx="4"/>
          </p:nvPr>
        </p:nvSpPr>
        <p:spPr>
          <a:xfrm>
            <a:off x="1607040" y="6492960"/>
            <a:ext cx="5929560" cy="37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sldNum" idx="5"/>
          </p:nvPr>
        </p:nvSpPr>
        <p:spPr>
          <a:xfrm>
            <a:off x="7989480" y="6492960"/>
            <a:ext cx="5256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hr-HR" sz="1200" spc="-1" strike="noStrike">
                <a:solidFill>
                  <a:schemeClr val="dk1">
                    <a:tint val="75000"/>
                    <a:lumMod val="75000"/>
                    <a:lumOff val="25000"/>
                  </a:schemeClr>
                </a:solidFill>
                <a:latin typeface="Franklin Gothic Book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50D16FF-B605-4F1E-AA66-F1AA337336F4}" type="slidenum">
              <a:rPr b="0" lang="hr-HR" sz="1200" spc="-1" strike="noStrike">
                <a:solidFill>
                  <a:schemeClr val="dk1">
                    <a:tint val="75000"/>
                    <a:lumMod val="75000"/>
                    <a:lumOff val="25000"/>
                  </a:schemeClr>
                </a:solidFill>
                <a:latin typeface="Franklin Gothic Book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145" name="Picture 9" descr="A screenshot of a video game&#10;&#10;Description automatically generated"/>
          <p:cNvPicPr/>
          <p:nvPr/>
        </p:nvPicPr>
        <p:blipFill>
          <a:blip r:embed="rId3"/>
          <a:srcRect l="36650" t="0" r="0" b="772"/>
          <a:stretch/>
        </p:blipFill>
        <p:spPr>
          <a:xfrm>
            <a:off x="0" y="345960"/>
            <a:ext cx="554040" cy="863640"/>
          </a:xfrm>
          <a:prstGeom prst="rect">
            <a:avLst/>
          </a:prstGeom>
          <a:ln w="0">
            <a:noFill/>
          </a:ln>
        </p:spPr>
      </p:pic>
      <p:grpSp>
        <p:nvGrpSpPr>
          <p:cNvPr id="146" name="Group 3"/>
          <p:cNvGrpSpPr/>
          <p:nvPr/>
        </p:nvGrpSpPr>
        <p:grpSpPr>
          <a:xfrm>
            <a:off x="8539920" y="435960"/>
            <a:ext cx="603720" cy="683640"/>
            <a:chOff x="8539920" y="435960"/>
            <a:chExt cx="603720" cy="683640"/>
          </a:xfrm>
        </p:grpSpPr>
        <p:sp>
          <p:nvSpPr>
            <p:cNvPr id="147" name="Rectangle 14"/>
            <p:cNvSpPr/>
            <p:nvPr/>
          </p:nvSpPr>
          <p:spPr>
            <a:xfrm>
              <a:off x="9000000" y="435960"/>
              <a:ext cx="143640" cy="683640"/>
            </a:xfrm>
            <a:prstGeom prst="rect">
              <a:avLst/>
            </a:prstGeom>
            <a:solidFill>
              <a:srgbClr val="ffb400"/>
            </a:solidFill>
            <a:ln w="12600">
              <a:solidFill>
                <a:srgbClr val="ffb4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chemeClr val="lt1"/>
                </a:solidFill>
                <a:latin typeface="Franklin Gothic Book"/>
              </a:endParaRPr>
            </a:p>
          </p:txBody>
        </p:sp>
        <p:sp>
          <p:nvSpPr>
            <p:cNvPr id="148" name="Rectangle 15"/>
            <p:cNvSpPr/>
            <p:nvPr/>
          </p:nvSpPr>
          <p:spPr>
            <a:xfrm>
              <a:off x="8772840" y="435960"/>
              <a:ext cx="143640" cy="683640"/>
            </a:xfrm>
            <a:prstGeom prst="rect">
              <a:avLst/>
            </a:prstGeom>
            <a:solidFill>
              <a:srgbClr val="ffb400"/>
            </a:solidFill>
            <a:ln w="12600">
              <a:solidFill>
                <a:srgbClr val="ffb4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chemeClr val="lt1"/>
                </a:solidFill>
                <a:latin typeface="Franklin Gothic Book"/>
              </a:endParaRPr>
            </a:p>
          </p:txBody>
        </p:sp>
        <p:sp>
          <p:nvSpPr>
            <p:cNvPr id="149" name="Rectangle 16"/>
            <p:cNvSpPr/>
            <p:nvPr/>
          </p:nvSpPr>
          <p:spPr>
            <a:xfrm>
              <a:off x="8539920" y="435960"/>
              <a:ext cx="143640" cy="683640"/>
            </a:xfrm>
            <a:prstGeom prst="rect">
              <a:avLst/>
            </a:prstGeom>
            <a:solidFill>
              <a:srgbClr val="ffb400"/>
            </a:solidFill>
            <a:ln w="12600">
              <a:solidFill>
                <a:srgbClr val="ffb4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chemeClr val="lt1"/>
                </a:solidFill>
                <a:latin typeface="Franklin Gothic Book"/>
              </a:endParaRPr>
            </a:p>
          </p:txBody>
        </p:sp>
      </p:grpSp>
      <p:cxnSp>
        <p:nvCxnSpPr>
          <p:cNvPr id="150" name="Straight Connector 23"/>
          <p:cNvCxnSpPr/>
          <p:nvPr/>
        </p:nvCxnSpPr>
        <p:spPr>
          <a:xfrm>
            <a:off x="1071360" y="1209960"/>
            <a:ext cx="6918120" cy="360"/>
          </a:xfrm>
          <a:prstGeom prst="straightConnector1">
            <a:avLst/>
          </a:prstGeom>
          <a:ln w="12600">
            <a:solidFill>
              <a:srgbClr val="d0cece"/>
            </a:solidFill>
            <a:miter/>
          </a:ln>
        </p:spPr>
      </p:cxn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28560" y="1413000"/>
            <a:ext cx="3885840" cy="4763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Franklin Gothic Book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Franklin Gothic Book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Franklin Gothic Book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Franklin Gothic Book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Franklin Gothic Book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Franklin Gothic Book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Franklin Gothic Book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629240" y="1413000"/>
            <a:ext cx="3885840" cy="4763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Franklin Gothic Book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Franklin Gothic Book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Franklin Gothic Book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Franklin Gothic Book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Franklin Gothic Book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Franklin Gothic Book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Franklin Gothic Book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20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chemeClr val="dk1"/>
                </a:solidFill>
                <a:latin typeface="Century Gothic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ftr" idx="6"/>
          </p:nvPr>
        </p:nvSpPr>
        <p:spPr>
          <a:xfrm>
            <a:off x="1607040" y="6492960"/>
            <a:ext cx="5929560" cy="37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sldNum" idx="7"/>
          </p:nvPr>
        </p:nvSpPr>
        <p:spPr>
          <a:xfrm>
            <a:off x="7989480" y="6492960"/>
            <a:ext cx="5256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hr-HR" sz="1200" spc="-1" strike="noStrike">
                <a:solidFill>
                  <a:schemeClr val="dk1">
                    <a:tint val="75000"/>
                    <a:lumMod val="75000"/>
                    <a:lumOff val="25000"/>
                  </a:schemeClr>
                </a:solidFill>
                <a:latin typeface="Franklin Gothic Book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16760CF-42BB-4B16-92B4-B30595765857}" type="slidenum">
              <a:rPr b="0" lang="hr-HR" sz="1200" spc="-1" strike="noStrike">
                <a:solidFill>
                  <a:schemeClr val="dk1">
                    <a:tint val="75000"/>
                    <a:lumMod val="75000"/>
                    <a:lumOff val="25000"/>
                  </a:schemeClr>
                </a:solidFill>
                <a:latin typeface="Franklin Gothic Book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192" name="Picture 9" descr="A screenshot of a video game&#10;&#10;Description automatically generated"/>
          <p:cNvPicPr/>
          <p:nvPr/>
        </p:nvPicPr>
        <p:blipFill>
          <a:blip r:embed="rId3"/>
          <a:srcRect l="36650" t="0" r="0" b="772"/>
          <a:stretch/>
        </p:blipFill>
        <p:spPr>
          <a:xfrm>
            <a:off x="0" y="345960"/>
            <a:ext cx="554040" cy="863640"/>
          </a:xfrm>
          <a:prstGeom prst="rect">
            <a:avLst/>
          </a:prstGeom>
          <a:ln w="0">
            <a:noFill/>
          </a:ln>
        </p:spPr>
      </p:pic>
      <p:grpSp>
        <p:nvGrpSpPr>
          <p:cNvPr id="193" name="Group 3"/>
          <p:cNvGrpSpPr/>
          <p:nvPr/>
        </p:nvGrpSpPr>
        <p:grpSpPr>
          <a:xfrm>
            <a:off x="8539920" y="435960"/>
            <a:ext cx="603720" cy="683640"/>
            <a:chOff x="8539920" y="435960"/>
            <a:chExt cx="603720" cy="683640"/>
          </a:xfrm>
        </p:grpSpPr>
        <p:sp>
          <p:nvSpPr>
            <p:cNvPr id="194" name="Rectangle 14"/>
            <p:cNvSpPr/>
            <p:nvPr/>
          </p:nvSpPr>
          <p:spPr>
            <a:xfrm>
              <a:off x="9000000" y="435960"/>
              <a:ext cx="143640" cy="683640"/>
            </a:xfrm>
            <a:prstGeom prst="rect">
              <a:avLst/>
            </a:prstGeom>
            <a:solidFill>
              <a:srgbClr val="ffb400"/>
            </a:solidFill>
            <a:ln w="12600">
              <a:solidFill>
                <a:srgbClr val="ffb4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chemeClr val="lt1"/>
                </a:solidFill>
                <a:latin typeface="Franklin Gothic Book"/>
              </a:endParaRPr>
            </a:p>
          </p:txBody>
        </p:sp>
        <p:sp>
          <p:nvSpPr>
            <p:cNvPr id="195" name="Rectangle 15"/>
            <p:cNvSpPr/>
            <p:nvPr/>
          </p:nvSpPr>
          <p:spPr>
            <a:xfrm>
              <a:off x="8772840" y="435960"/>
              <a:ext cx="143640" cy="683640"/>
            </a:xfrm>
            <a:prstGeom prst="rect">
              <a:avLst/>
            </a:prstGeom>
            <a:solidFill>
              <a:srgbClr val="ffb400"/>
            </a:solidFill>
            <a:ln w="12600">
              <a:solidFill>
                <a:srgbClr val="ffb4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chemeClr val="lt1"/>
                </a:solidFill>
                <a:latin typeface="Franklin Gothic Book"/>
              </a:endParaRPr>
            </a:p>
          </p:txBody>
        </p:sp>
        <p:sp>
          <p:nvSpPr>
            <p:cNvPr id="196" name="Rectangle 16"/>
            <p:cNvSpPr/>
            <p:nvPr/>
          </p:nvSpPr>
          <p:spPr>
            <a:xfrm>
              <a:off x="8539920" y="435960"/>
              <a:ext cx="143640" cy="683640"/>
            </a:xfrm>
            <a:prstGeom prst="rect">
              <a:avLst/>
            </a:prstGeom>
            <a:solidFill>
              <a:srgbClr val="ffb400"/>
            </a:solidFill>
            <a:ln w="12600">
              <a:solidFill>
                <a:srgbClr val="ffb4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chemeClr val="lt1"/>
                </a:solidFill>
                <a:latin typeface="Franklin Gothic Book"/>
              </a:endParaRPr>
            </a:p>
          </p:txBody>
        </p:sp>
      </p:grpSp>
      <p:cxnSp>
        <p:nvCxnSpPr>
          <p:cNvPr id="197" name="Straight Connector 23"/>
          <p:cNvCxnSpPr/>
          <p:nvPr/>
        </p:nvCxnSpPr>
        <p:spPr>
          <a:xfrm>
            <a:off x="1071360" y="1209960"/>
            <a:ext cx="6918120" cy="360"/>
          </a:xfrm>
          <a:prstGeom prst="straightConnector1">
            <a:avLst/>
          </a:prstGeom>
          <a:ln w="12600">
            <a:solidFill>
              <a:srgbClr val="d0cece"/>
            </a:solidFill>
            <a:miter/>
          </a:ln>
        </p:spPr>
      </p:cxn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20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ftr" idx="8"/>
          </p:nvPr>
        </p:nvSpPr>
        <p:spPr>
          <a:xfrm>
            <a:off x="1607040" y="6492960"/>
            <a:ext cx="5929560" cy="37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ldNum" idx="9"/>
          </p:nvPr>
        </p:nvSpPr>
        <p:spPr>
          <a:xfrm>
            <a:off x="7989480" y="6492960"/>
            <a:ext cx="5256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hr-HR" sz="1200" spc="-1" strike="noStrike">
                <a:solidFill>
                  <a:schemeClr val="dk1">
                    <a:tint val="75000"/>
                    <a:lumMod val="75000"/>
                    <a:lumOff val="25000"/>
                  </a:schemeClr>
                </a:solidFill>
                <a:latin typeface="Franklin Gothic Book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D7554AF-AD9F-4BD5-B7EB-3638DD4A8D81}" type="slidenum">
              <a:rPr b="0" lang="hr-HR" sz="1200" spc="-1" strike="noStrike">
                <a:solidFill>
                  <a:schemeClr val="dk1">
                    <a:tint val="75000"/>
                    <a:lumMod val="75000"/>
                    <a:lumOff val="25000"/>
                  </a:schemeClr>
                </a:solidFill>
                <a:latin typeface="Franklin Gothic Book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236" name="Picture 9" descr="A screenshot of a video game&#10;&#10;Description automatically generated"/>
          <p:cNvPicPr/>
          <p:nvPr/>
        </p:nvPicPr>
        <p:blipFill>
          <a:blip r:embed="rId3"/>
          <a:srcRect l="36650" t="0" r="0" b="772"/>
          <a:stretch/>
        </p:blipFill>
        <p:spPr>
          <a:xfrm>
            <a:off x="0" y="345960"/>
            <a:ext cx="554040" cy="863640"/>
          </a:xfrm>
          <a:prstGeom prst="rect">
            <a:avLst/>
          </a:prstGeom>
          <a:ln w="0">
            <a:noFill/>
          </a:ln>
        </p:spPr>
      </p:pic>
      <p:grpSp>
        <p:nvGrpSpPr>
          <p:cNvPr id="237" name="Group 3"/>
          <p:cNvGrpSpPr/>
          <p:nvPr/>
        </p:nvGrpSpPr>
        <p:grpSpPr>
          <a:xfrm>
            <a:off x="8539920" y="435960"/>
            <a:ext cx="603720" cy="683640"/>
            <a:chOff x="8539920" y="435960"/>
            <a:chExt cx="603720" cy="683640"/>
          </a:xfrm>
        </p:grpSpPr>
        <p:sp>
          <p:nvSpPr>
            <p:cNvPr id="238" name="Rectangle 14"/>
            <p:cNvSpPr/>
            <p:nvPr/>
          </p:nvSpPr>
          <p:spPr>
            <a:xfrm>
              <a:off x="9000000" y="435960"/>
              <a:ext cx="143640" cy="683640"/>
            </a:xfrm>
            <a:prstGeom prst="rect">
              <a:avLst/>
            </a:prstGeom>
            <a:solidFill>
              <a:srgbClr val="ffb400"/>
            </a:solidFill>
            <a:ln w="12600">
              <a:solidFill>
                <a:srgbClr val="ffb4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chemeClr val="lt1"/>
                </a:solidFill>
                <a:latin typeface="Franklin Gothic Book"/>
              </a:endParaRPr>
            </a:p>
          </p:txBody>
        </p:sp>
        <p:sp>
          <p:nvSpPr>
            <p:cNvPr id="239" name="Rectangle 15"/>
            <p:cNvSpPr/>
            <p:nvPr/>
          </p:nvSpPr>
          <p:spPr>
            <a:xfrm>
              <a:off x="8772840" y="435960"/>
              <a:ext cx="143640" cy="683640"/>
            </a:xfrm>
            <a:prstGeom prst="rect">
              <a:avLst/>
            </a:prstGeom>
            <a:solidFill>
              <a:srgbClr val="ffb400"/>
            </a:solidFill>
            <a:ln w="12600">
              <a:solidFill>
                <a:srgbClr val="ffb4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chemeClr val="lt1"/>
                </a:solidFill>
                <a:latin typeface="Franklin Gothic Book"/>
              </a:endParaRPr>
            </a:p>
          </p:txBody>
        </p:sp>
        <p:sp>
          <p:nvSpPr>
            <p:cNvPr id="240" name="Rectangle 16"/>
            <p:cNvSpPr/>
            <p:nvPr/>
          </p:nvSpPr>
          <p:spPr>
            <a:xfrm>
              <a:off x="8539920" y="435960"/>
              <a:ext cx="143640" cy="683640"/>
            </a:xfrm>
            <a:prstGeom prst="rect">
              <a:avLst/>
            </a:prstGeom>
            <a:solidFill>
              <a:srgbClr val="ffb400"/>
            </a:solidFill>
            <a:ln w="12600">
              <a:solidFill>
                <a:srgbClr val="ffb4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chemeClr val="lt1"/>
                </a:solidFill>
                <a:latin typeface="Franklin Gothic Book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112428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chemeClr val="dk1"/>
                </a:solidFill>
                <a:latin typeface="Century Gothic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78" name="Rectangle 325"/>
          <p:cNvSpPr/>
          <p:nvPr/>
        </p:nvSpPr>
        <p:spPr>
          <a:xfrm>
            <a:off x="0" y="3573360"/>
            <a:ext cx="9143640" cy="1294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hr-HR" sz="2800" spc="-1" strike="noStrike">
              <a:solidFill>
                <a:srgbClr val="ff9900"/>
              </a:solidFill>
              <a:latin typeface="Franklin Gothic Book"/>
            </a:endParaRPr>
          </a:p>
        </p:txBody>
      </p:sp>
      <p:pic>
        <p:nvPicPr>
          <p:cNvPr id="279" name="Picture 3" descr=""/>
          <p:cNvPicPr/>
          <p:nvPr/>
        </p:nvPicPr>
        <p:blipFill>
          <a:blip r:embed="rId2"/>
          <a:stretch/>
        </p:blipFill>
        <p:spPr>
          <a:xfrm>
            <a:off x="8194320" y="5597280"/>
            <a:ext cx="618840" cy="9424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71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entury Gothic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0" y="836640"/>
            <a:ext cx="4495320" cy="5544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Franklin Gothic Book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Franklin Gothic Book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Franklin Gothic Book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Franklin Gothic Book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Franklin Gothic Book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Franklin Gothic Book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Franklin Gothic Book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4648320" y="836640"/>
            <a:ext cx="4495320" cy="5544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Franklin Gothic Book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Franklin Gothic Book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Franklin Gothic Book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Franklin Gothic Book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Franklin Gothic Book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Franklin Gothic Book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Franklin Gothic Book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 type="dt" idx="10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hr-HR" sz="1200" spc="-1" strike="noStrike">
                <a:solidFill>
                  <a:schemeClr val="dk1">
                    <a:tint val="75000"/>
                  </a:schemeClr>
                </a:solidFill>
                <a:latin typeface="Franklin Gothic Book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hr-HR" sz="1200" spc="-1" strike="noStrike">
                <a:solidFill>
                  <a:schemeClr val="dk1">
                    <a:tint val="75000"/>
                  </a:schemeClr>
                </a:solidFill>
                <a:latin typeface="Franklin Gothic Book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0" name="PlaceHolder 5"/>
          <p:cNvSpPr>
            <a:spLocks noGrp="1"/>
          </p:cNvSpPr>
          <p:nvPr>
            <p:ph type="ftr" idx="11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1" name="PlaceHolder 6"/>
          <p:cNvSpPr>
            <a:spLocks noGrp="1"/>
          </p:cNvSpPr>
          <p:nvPr>
            <p:ph type="sldNum" idx="12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hr-HR" sz="1200" spc="-1" strike="noStrike">
                <a:solidFill>
                  <a:schemeClr val="dk1">
                    <a:tint val="75000"/>
                  </a:schemeClr>
                </a:solidFill>
                <a:latin typeface="Franklin Gothic Book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C971A33-DE18-44A3-A5DB-FB20B84B2288}" type="slidenum">
              <a:rPr b="0" lang="hr-HR" sz="1200" spc="-1" strike="noStrike">
                <a:solidFill>
                  <a:schemeClr val="dk1">
                    <a:tint val="75000"/>
                  </a:schemeClr>
                </a:solidFill>
                <a:latin typeface="Franklin Gothic Book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686160" y="36856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252000" rIns="252000" tIns="46800" bIns="45720" anchor="ctr">
            <a:normAutofit fontScale="96818"/>
          </a:bodyPr>
          <a:p>
            <a:pPr indent="0" algn="ctr" defTabSz="914400">
              <a:lnSpc>
                <a:spcPct val="15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entury Gothic"/>
              </a:rPr>
              <a:t>DentAll</a:t>
            </a:r>
            <a:br>
              <a:rPr sz="6000"/>
            </a:br>
            <a:r>
              <a:rPr b="0" lang="hr-HR" sz="4400" spc="-1" strike="noStrike">
                <a:solidFill>
                  <a:schemeClr val="dk1"/>
                </a:solidFill>
                <a:latin typeface="Century Gothic"/>
              </a:rPr>
              <a:t>ZuBit</a:t>
            </a:r>
            <a:endParaRPr b="0" lang="zxx" sz="4400" spc="-1" strike="noStrike">
              <a:solidFill>
                <a:schemeClr val="dk1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hr-HR" sz="4000" spc="-1" strike="noStrike">
                <a:solidFill>
                  <a:schemeClr val="dk1"/>
                </a:solidFill>
                <a:latin typeface="Century Gothic"/>
              </a:rPr>
              <a:t>Organizacija rada</a:t>
            </a:r>
            <a:endParaRPr b="0" lang="zxx" sz="40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7886520" cy="493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400" spc="-1" strike="noStrike">
                <a:solidFill>
                  <a:schemeClr val="dk1"/>
                </a:solidFill>
                <a:latin typeface="Franklin Gothic Book"/>
              </a:rPr>
              <a:t>Vodopadni način rada</a:t>
            </a:r>
            <a:endParaRPr b="0" lang="zxx" sz="2400" spc="-1" strike="noStrike">
              <a:solidFill>
                <a:schemeClr val="dk1"/>
              </a:solidFill>
              <a:latin typeface="Franklin Gothic Book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400" spc="-1" strike="noStrike">
                <a:solidFill>
                  <a:schemeClr val="dk1"/>
                </a:solidFill>
                <a:latin typeface="Franklin Gothic Book"/>
              </a:rPr>
              <a:t>Na sastancima sve dogovoreno</a:t>
            </a:r>
            <a:endParaRPr b="0" lang="zxx" sz="2400" spc="-1" strike="noStrike">
              <a:solidFill>
                <a:schemeClr val="dk1"/>
              </a:solidFill>
              <a:latin typeface="Franklin Gothic Book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400" spc="-1" strike="noStrike">
                <a:solidFill>
                  <a:schemeClr val="dk1"/>
                </a:solidFill>
                <a:latin typeface="Franklin Gothic Book"/>
              </a:rPr>
              <a:t>Sastanak svaki tjedan ili dv</a:t>
            </a:r>
            <a:endParaRPr b="0" lang="zxx" sz="24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31F259-DC0B-4BF2-815A-B4AA150D5D75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hr-HR" sz="4000" spc="-1" strike="noStrike">
                <a:solidFill>
                  <a:schemeClr val="dk1"/>
                </a:solidFill>
                <a:latin typeface="Century Gothic"/>
              </a:rPr>
              <a:t>Naučene lekcije</a:t>
            </a:r>
            <a:endParaRPr b="0" lang="zxx" sz="40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7886520" cy="493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chemeClr val="dk1"/>
                </a:solidFill>
                <a:latin typeface="Franklin Gothic Book"/>
              </a:rPr>
              <a:t>Što je bilo dobro</a:t>
            </a:r>
            <a:endParaRPr b="0" lang="zxx" sz="2800" spc="-1" strike="noStrike">
              <a:solidFill>
                <a:schemeClr val="dk1"/>
              </a:solidFill>
              <a:latin typeface="Franklin Gothic Book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hr-HR" sz="2800" spc="-1" strike="noStrike">
                <a:solidFill>
                  <a:schemeClr val="dk1"/>
                </a:solidFill>
                <a:latin typeface="Franklin Gothic Book"/>
              </a:rPr>
              <a:t>- Odabir tehnologija</a:t>
            </a: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chemeClr val="dk1"/>
                </a:solidFill>
                <a:latin typeface="Franklin Gothic Book"/>
              </a:rPr>
              <a:t>Što je bilo loše</a:t>
            </a:r>
            <a:endParaRPr b="0" lang="zxx" sz="2800" spc="-1" strike="noStrike">
              <a:solidFill>
                <a:schemeClr val="dk1"/>
              </a:solidFill>
              <a:latin typeface="Franklin Gothic Book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hr-HR" sz="2800" spc="-1" strike="noStrike">
                <a:solidFill>
                  <a:schemeClr val="dk1"/>
                </a:solidFill>
                <a:latin typeface="Franklin Gothic Book"/>
              </a:rPr>
              <a:t>- Komunikacijska platforma</a:t>
            </a: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hr-HR" sz="2800" spc="-1" strike="noStrike">
                <a:solidFill>
                  <a:schemeClr val="dk1"/>
                </a:solidFill>
                <a:latin typeface="Franklin Gothic Book"/>
              </a:rPr>
              <a:t>- Nedostatak standarda u kodu</a:t>
            </a: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hr-HR" sz="2800" spc="-1" strike="noStrike">
                <a:solidFill>
                  <a:schemeClr val="dk1"/>
                </a:solidFill>
                <a:latin typeface="Franklin Gothic Book"/>
              </a:rPr>
              <a:t>- Nedostatak iskustva</a:t>
            </a: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zxx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B206A37-E23F-4C4F-9E6F-ABD5551F189F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chemeClr val="dk1"/>
                </a:solidFill>
                <a:latin typeface="Century Gothic"/>
              </a:rPr>
              <a:t>Članovi tima</a:t>
            </a:r>
            <a:endParaRPr b="0" lang="zxx" sz="40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8286840" cy="493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0" defTabSz="914400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400" spc="-1" strike="noStrike">
                <a:solidFill>
                  <a:schemeClr val="dk1"/>
                </a:solidFill>
                <a:latin typeface="Franklin Gothic Book"/>
              </a:rPr>
              <a:t>Danko Delimar – danko.delimar@fer.hr</a:t>
            </a:r>
            <a:endParaRPr b="0" lang="en-US" sz="2400" spc="-1" strike="noStrike">
              <a:solidFill>
                <a:schemeClr val="dk1"/>
              </a:solidFill>
              <a:latin typeface="Franklin Gothic Book"/>
            </a:endParaRPr>
          </a:p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chemeClr val="dk1"/>
                </a:solidFill>
                <a:latin typeface="Franklin Gothic Book"/>
              </a:rPr>
              <a:t>Stela Dermit – stela.dermit@fer.hr</a:t>
            </a:r>
            <a:endParaRPr b="0" lang="en-US" sz="2400" spc="-1" strike="noStrike">
              <a:solidFill>
                <a:schemeClr val="dk1"/>
              </a:solidFill>
              <a:latin typeface="Franklin Gothic Book"/>
            </a:endParaRPr>
          </a:p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chemeClr val="dk1"/>
                </a:solidFill>
                <a:latin typeface="Franklin Gothic Book"/>
              </a:rPr>
              <a:t>Lorena Jakić – lorena.jakic@fer.hr</a:t>
            </a:r>
            <a:endParaRPr b="0" lang="en-US" sz="2400" spc="-1" strike="noStrike">
              <a:solidFill>
                <a:schemeClr val="dk1"/>
              </a:solidFill>
              <a:latin typeface="Franklin Gothic Book"/>
            </a:endParaRPr>
          </a:p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chemeClr val="dk1"/>
                </a:solidFill>
                <a:latin typeface="Franklin Gothic Book"/>
              </a:rPr>
              <a:t>Jan Kozina – jan.kozina@fer.hr</a:t>
            </a:r>
            <a:endParaRPr b="0" lang="en-US" sz="2400" spc="-1" strike="noStrike">
              <a:solidFill>
                <a:schemeClr val="dk1"/>
              </a:solidFill>
              <a:latin typeface="Franklin Gothic Book"/>
            </a:endParaRPr>
          </a:p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chemeClr val="dk1"/>
                </a:solidFill>
                <a:latin typeface="Franklin Gothic Book"/>
              </a:rPr>
              <a:t>Vedran Lončar – vedran.loncar@fer.hr</a:t>
            </a:r>
            <a:endParaRPr b="0" lang="en-US" sz="2400" spc="-1" strike="noStrike">
              <a:solidFill>
                <a:schemeClr val="dk1"/>
              </a:solidFill>
              <a:latin typeface="Franklin Gothic Book"/>
            </a:endParaRPr>
          </a:p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chemeClr val="dk1"/>
                </a:solidFill>
                <a:latin typeface="Franklin Gothic Book"/>
              </a:rPr>
              <a:t>Filip Stilinović – filip.stilinovic@fer.hr</a:t>
            </a:r>
            <a:endParaRPr b="0" lang="en-US" sz="2400" spc="-1" strike="noStrike">
              <a:solidFill>
                <a:schemeClr val="dk1"/>
              </a:solidFill>
              <a:latin typeface="Franklin Gothic Book"/>
            </a:endParaRPr>
          </a:p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chemeClr val="dk1"/>
                </a:solidFill>
                <a:latin typeface="Franklin Gothic Book"/>
              </a:rPr>
              <a:t>Viktorija Šturlić-Tupek – viktorija.sturlic-</a:t>
            </a:r>
            <a:r>
              <a:rPr b="0" lang="en-US" sz="2400" spc="-1" strike="noStrike">
                <a:solidFill>
                  <a:schemeClr val="dk1"/>
                </a:solidFill>
                <a:latin typeface="Franklin Gothic Book"/>
              </a:rPr>
              <a:t>tupek@fer.hr</a:t>
            </a:r>
            <a:endParaRPr b="0" lang="en-US" sz="24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7788BF-4A7B-43BC-9DF9-269291BBD558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hr-HR" sz="4000" spc="-1" strike="noStrike">
                <a:solidFill>
                  <a:schemeClr val="dk1"/>
                </a:solidFill>
                <a:latin typeface="Century Gothic"/>
              </a:rPr>
              <a:t>Sadržaj</a:t>
            </a:r>
            <a:endParaRPr b="0" lang="zxx" sz="40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7886520" cy="493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chemeClr val="dk1"/>
                </a:solidFill>
                <a:latin typeface="Franklin Gothic Book"/>
              </a:rPr>
              <a:t>Opis zadatka</a:t>
            </a:r>
            <a:endParaRPr b="0" lang="zxx" sz="2800" spc="-1" strike="noStrike">
              <a:solidFill>
                <a:schemeClr val="dk1"/>
              </a:solidFill>
              <a:latin typeface="Franklin Gothic Book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chemeClr val="dk1"/>
                </a:solidFill>
                <a:latin typeface="Franklin Gothic Book"/>
              </a:rPr>
              <a:t>Pregled zahtjeva</a:t>
            </a:r>
            <a:endParaRPr b="0" lang="zxx" sz="2800" spc="-1" strike="noStrike">
              <a:solidFill>
                <a:schemeClr val="dk1"/>
              </a:solidFill>
              <a:latin typeface="Franklin Gothic Book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chemeClr val="dk1"/>
                </a:solidFill>
                <a:latin typeface="Franklin Gothic Book"/>
              </a:rPr>
              <a:t>Korišteni alati i tehnologije</a:t>
            </a:r>
            <a:endParaRPr b="0" lang="zxx" sz="2800" spc="-1" strike="noStrike">
              <a:solidFill>
                <a:schemeClr val="dk1"/>
              </a:solidFill>
              <a:latin typeface="Franklin Gothic Book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chemeClr val="dk1"/>
                </a:solidFill>
                <a:latin typeface="Franklin Gothic Book"/>
              </a:rPr>
              <a:t>Arhitektura</a:t>
            </a:r>
            <a:endParaRPr b="0" lang="zxx" sz="2800" spc="-1" strike="noStrike">
              <a:solidFill>
                <a:schemeClr val="dk1"/>
              </a:solidFill>
              <a:latin typeface="Franklin Gothic Book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chemeClr val="dk1"/>
                </a:solidFill>
                <a:latin typeface="Franklin Gothic Book"/>
              </a:rPr>
              <a:t>Organizacija rada </a:t>
            </a:r>
            <a:endParaRPr b="0" lang="zxx" sz="2800" spc="-1" strike="noStrike">
              <a:solidFill>
                <a:schemeClr val="dk1"/>
              </a:solidFill>
              <a:latin typeface="Franklin Gothic Book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chemeClr val="dk1"/>
                </a:solidFill>
                <a:latin typeface="Franklin Gothic Book"/>
              </a:rPr>
              <a:t>Iskustva</a:t>
            </a:r>
            <a:endParaRPr b="0" lang="zxx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37AAB1-9991-4917-A777-D287FE2317EB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chemeClr val="dk1"/>
                </a:solidFill>
                <a:latin typeface="Century Gothic"/>
              </a:rPr>
              <a:t>Članovi tima</a:t>
            </a:r>
            <a:endParaRPr b="0" lang="zxx" sz="40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7886520" cy="493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Franklin Gothic Book"/>
              </a:rPr>
              <a:t>Danko Delimar – Voditelj tima, dokumentacija</a:t>
            </a:r>
            <a:endParaRPr b="0" lang="zxx" sz="2400" spc="-1" strike="noStrike">
              <a:solidFill>
                <a:schemeClr val="dk1"/>
              </a:solidFill>
              <a:latin typeface="Franklin Gothic Book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Franklin Gothic Book"/>
              </a:rPr>
              <a:t>Stela Dermit – Autentifikacija, frontend</a:t>
            </a:r>
            <a:endParaRPr b="0" lang="zxx" sz="2400" spc="-1" strike="noStrike">
              <a:solidFill>
                <a:schemeClr val="dk1"/>
              </a:solidFill>
              <a:latin typeface="Franklin Gothic Book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Franklin Gothic Book"/>
              </a:rPr>
              <a:t>Lorena Jakić – Baza podataka, dokumentacija</a:t>
            </a:r>
            <a:endParaRPr b="0" lang="zxx" sz="2400" spc="-1" strike="noStrike">
              <a:solidFill>
                <a:schemeClr val="dk1"/>
              </a:solidFill>
              <a:latin typeface="Franklin Gothic Book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Franklin Gothic Book"/>
              </a:rPr>
              <a:t>Jan Kozina – Backend</a:t>
            </a:r>
            <a:endParaRPr b="0" lang="zxx" sz="2400" spc="-1" strike="noStrike">
              <a:solidFill>
                <a:schemeClr val="dk1"/>
              </a:solidFill>
              <a:latin typeface="Franklin Gothic Book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Franklin Gothic Book"/>
              </a:rPr>
              <a:t>Vedran Lončar – Frontend</a:t>
            </a:r>
            <a:endParaRPr b="0" lang="zxx" sz="2400" spc="-1" strike="noStrike">
              <a:solidFill>
                <a:schemeClr val="dk1"/>
              </a:solidFill>
              <a:latin typeface="Franklin Gothic Book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Franklin Gothic Book"/>
              </a:rPr>
              <a:t>Filip Stilinović – Frontend</a:t>
            </a:r>
            <a:endParaRPr b="0" lang="zxx" sz="2400" spc="-1" strike="noStrike">
              <a:solidFill>
                <a:schemeClr val="dk1"/>
              </a:solidFill>
              <a:latin typeface="Franklin Gothic Book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Franklin Gothic Book"/>
              </a:rPr>
              <a:t>Viktorija Šturlić-Tupek - Backend</a:t>
            </a:r>
            <a:endParaRPr b="0" lang="zxx" sz="24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11B049-5D99-4A5A-A1A9-39F2FE79E9AE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hr-HR" sz="4000" spc="-1" strike="noStrike">
                <a:solidFill>
                  <a:schemeClr val="dk1"/>
                </a:solidFill>
                <a:latin typeface="Century Gothic"/>
              </a:rPr>
              <a:t>Opis zadatka</a:t>
            </a:r>
            <a:endParaRPr b="0" lang="zxx" sz="40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7886520" cy="493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400" spc="-1" strike="noStrike">
                <a:solidFill>
                  <a:schemeClr val="dk1"/>
                </a:solidFill>
                <a:latin typeface="Franklin Gothic Book"/>
              </a:rPr>
              <a:t>Aplikacija koja pomaže dentalnim klinikama</a:t>
            </a:r>
            <a:endParaRPr b="0" lang="zxx" sz="2400" spc="-1" strike="noStrike">
              <a:solidFill>
                <a:schemeClr val="dk1"/>
              </a:solidFill>
              <a:latin typeface="Franklin Gothic Book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400" spc="-1" strike="noStrike">
                <a:solidFill>
                  <a:schemeClr val="dk1"/>
                </a:solidFill>
                <a:latin typeface="Franklin Gothic Book"/>
              </a:rPr>
              <a:t>Povezivanje klijenata, smještaja i prijevoznika</a:t>
            </a:r>
            <a:endParaRPr b="0" lang="zxx" sz="2400" spc="-1" strike="noStrike">
              <a:solidFill>
                <a:schemeClr val="dk1"/>
              </a:solidFill>
              <a:latin typeface="Franklin Gothic Book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400" spc="-1" strike="noStrike">
                <a:solidFill>
                  <a:schemeClr val="dk1"/>
                </a:solidFill>
                <a:latin typeface="Franklin Gothic Book"/>
              </a:rPr>
              <a:t>Automatsko obaviještavanje klijenata</a:t>
            </a:r>
            <a:endParaRPr b="0" lang="zxx" sz="2400" spc="-1" strike="noStrike">
              <a:solidFill>
                <a:schemeClr val="dk1"/>
              </a:solidFill>
              <a:latin typeface="Franklin Gothic Book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400" spc="-1" strike="noStrike">
                <a:solidFill>
                  <a:schemeClr val="dk1"/>
                </a:solidFill>
                <a:latin typeface="Franklin Gothic Book"/>
              </a:rPr>
              <a:t>Nismo pronašli sličan software na tržištu</a:t>
            </a:r>
            <a:endParaRPr b="0" lang="zxx" sz="24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2DBB87-E1B5-4C1A-A9D5-DE23D55892DF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hr-HR" sz="4000" spc="-1" strike="noStrike">
                <a:solidFill>
                  <a:schemeClr val="dk1"/>
                </a:solidFill>
                <a:latin typeface="Century Gothic"/>
              </a:rPr>
              <a:t>Pregled zahtjeva</a:t>
            </a:r>
            <a:endParaRPr b="0" lang="zxx" sz="40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7886520" cy="493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Franklin Gothic Book"/>
              </a:rPr>
              <a:t>Funkcionalni zahtjevi</a:t>
            </a:r>
            <a:endParaRPr b="0" lang="zxx" sz="2400" spc="-1" strike="noStrike">
              <a:solidFill>
                <a:schemeClr val="dk1"/>
              </a:solidFill>
              <a:latin typeface="Franklin Gothic Book"/>
            </a:endParaRPr>
          </a:p>
          <a:p>
            <a:pPr marL="228600" indent="0" defTabSz="914400">
              <a:lnSpc>
                <a:spcPct val="100000"/>
              </a:lnSpc>
              <a:spcBef>
                <a:spcPts val="1001"/>
              </a:spcBef>
              <a:buNone/>
            </a:pPr>
            <a:endParaRPr b="0" lang="zxx" sz="2400" spc="-1" strike="noStrike">
              <a:solidFill>
                <a:schemeClr val="dk1"/>
              </a:solidFill>
              <a:latin typeface="Franklin Gothic Book"/>
            </a:endParaRPr>
          </a:p>
        </p:txBody>
      </p:sp>
      <p:pic>
        <p:nvPicPr>
          <p:cNvPr id="367" name="" descr=""/>
          <p:cNvPicPr/>
          <p:nvPr/>
        </p:nvPicPr>
        <p:blipFill>
          <a:blip r:embed="rId1"/>
          <a:stretch/>
        </p:blipFill>
        <p:spPr>
          <a:xfrm>
            <a:off x="1828800" y="1828800"/>
            <a:ext cx="5543280" cy="48002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6DAFB0-0DAF-4E9E-B71F-195FA01C8D65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hr-HR" sz="4000" spc="-1" strike="noStrike">
                <a:solidFill>
                  <a:schemeClr val="dk1"/>
                </a:solidFill>
                <a:latin typeface="Century Gothic"/>
              </a:rPr>
              <a:t>Pregled zahtjeva</a:t>
            </a:r>
            <a:r>
              <a:rPr b="0" lang="zxx" sz="1800" spc="-1" strike="noStrike">
                <a:solidFill>
                  <a:schemeClr val="dk1"/>
                </a:solidFill>
                <a:latin typeface="Franklin Gothic Book"/>
              </a:rPr>
              <a:t> </a:t>
            </a:r>
            <a:endParaRPr b="0" lang="zxx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pic>
        <p:nvPicPr>
          <p:cNvPr id="369" name="" descr=""/>
          <p:cNvPicPr/>
          <p:nvPr/>
        </p:nvPicPr>
        <p:blipFill>
          <a:blip r:embed="rId1"/>
          <a:stretch/>
        </p:blipFill>
        <p:spPr>
          <a:xfrm>
            <a:off x="628560" y="1395720"/>
            <a:ext cx="7886520" cy="4930920"/>
          </a:xfrm>
          <a:prstGeom prst="rect">
            <a:avLst/>
          </a:prstGeom>
          <a:ln w="0">
            <a:noFill/>
          </a:ln>
        </p:spPr>
      </p:pic>
      <p:sp>
        <p:nvSpPr>
          <p:cNvPr id="370" name="PlaceHolder 2"/>
          <p:cNvSpPr>
            <a:spLocks noGrp="1"/>
          </p:cNvSpPr>
          <p:nvPr>
            <p:ph/>
          </p:nvPr>
        </p:nvSpPr>
        <p:spPr>
          <a:xfrm>
            <a:off x="628920" y="1396080"/>
            <a:ext cx="7886520" cy="493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Franklin Gothic Book"/>
              </a:rPr>
              <a:t>Nefunkcionalni zahtjevi</a:t>
            </a:r>
            <a:endParaRPr b="0" lang="zxx" sz="2400" spc="-1" strike="noStrike">
              <a:solidFill>
                <a:schemeClr val="dk1"/>
              </a:solidFill>
              <a:latin typeface="Franklin Gothic Book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Franklin Gothic Book"/>
              </a:rPr>
              <a:t>Sustav treba omogućiti udaljeni pristup administratorima</a:t>
            </a:r>
            <a:endParaRPr b="0" lang="zxx" sz="2400" spc="-1" strike="noStrike">
              <a:solidFill>
                <a:schemeClr val="dk1"/>
              </a:solidFill>
              <a:latin typeface="Franklin Gothic Book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Franklin Gothic Book"/>
              </a:rPr>
              <a:t>Sve operacije s bazom podataka moraju biti sigurne, a lozinke zaštićene</a:t>
            </a:r>
            <a:endParaRPr b="0" lang="zxx" sz="2400" spc="-1" strike="noStrike">
              <a:solidFill>
                <a:schemeClr val="dk1"/>
              </a:solidFill>
              <a:latin typeface="Franklin Gothic Book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Franklin Gothic Book"/>
              </a:rPr>
              <a:t>Sustav mora biti izgraden koristeći principe objektno orijentiranog programiranja</a:t>
            </a:r>
            <a:endParaRPr b="0" lang="zxx" sz="2400" spc="-1" strike="noStrike">
              <a:solidFill>
                <a:schemeClr val="dk1"/>
              </a:solidFill>
              <a:latin typeface="Franklin Gothic Book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Franklin Gothic Book"/>
              </a:rPr>
              <a:t>Sustav mora poslati pravilno formatirane poruke elektroničke pošte kako one ne bi završile u spam-u</a:t>
            </a:r>
            <a:endParaRPr b="0" lang="zxx" sz="2400" spc="-1" strike="noStrike">
              <a:solidFill>
                <a:schemeClr val="dk1"/>
              </a:solidFill>
              <a:latin typeface="Franklin Gothic Book"/>
            </a:endParaRPr>
          </a:p>
          <a:p>
            <a:pPr marL="228600" indent="0" defTabSz="914400">
              <a:lnSpc>
                <a:spcPct val="100000"/>
              </a:lnSpc>
              <a:spcBef>
                <a:spcPts val="1001"/>
              </a:spcBef>
              <a:buNone/>
            </a:pPr>
            <a:endParaRPr b="0" lang="zxx" sz="24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7AA8BA-6408-4867-BCAB-9D847D887090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hr-HR" sz="4000" spc="-1" strike="noStrike">
                <a:solidFill>
                  <a:schemeClr val="dk1"/>
                </a:solidFill>
                <a:latin typeface="Century Gothic"/>
              </a:rPr>
              <a:t>Arhitektura sustava</a:t>
            </a:r>
            <a:endParaRPr b="0" lang="zxx" sz="40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7886520" cy="493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400" spc="-1" strike="noStrike">
                <a:solidFill>
                  <a:schemeClr val="dk1"/>
                </a:solidFill>
                <a:latin typeface="Franklin Gothic Book"/>
              </a:rPr>
              <a:t>Klijent – server arhitektura</a:t>
            </a:r>
            <a:endParaRPr b="0" lang="zxx" sz="2400" spc="-1" strike="noStrike">
              <a:solidFill>
                <a:schemeClr val="dk1"/>
              </a:solidFill>
              <a:latin typeface="Franklin Gothic Book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400" spc="-1" strike="noStrike">
                <a:solidFill>
                  <a:schemeClr val="dk1"/>
                </a:solidFill>
                <a:latin typeface="Franklin Gothic Book"/>
              </a:rPr>
              <a:t>Komunikacija preko protokola HTTP</a:t>
            </a:r>
            <a:endParaRPr b="0" lang="zxx" sz="2400" spc="-1" strike="noStrike">
              <a:solidFill>
                <a:schemeClr val="dk1"/>
              </a:solidFill>
              <a:latin typeface="Franklin Gothic Book"/>
            </a:endParaRPr>
          </a:p>
        </p:txBody>
      </p:sp>
      <p:pic>
        <p:nvPicPr>
          <p:cNvPr id="373" name="" descr=""/>
          <p:cNvPicPr/>
          <p:nvPr/>
        </p:nvPicPr>
        <p:blipFill>
          <a:blip r:embed="rId1"/>
          <a:stretch/>
        </p:blipFill>
        <p:spPr>
          <a:xfrm>
            <a:off x="360" y="2514600"/>
            <a:ext cx="9143640" cy="42444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6A1FC6-A46E-4279-9309-C219F7D1349A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chemeClr val="dk1"/>
                </a:solidFill>
                <a:latin typeface="Century Gothic"/>
              </a:rPr>
              <a:t>Ispitivanje sustava</a:t>
            </a:r>
            <a:endParaRPr b="0" lang="zxx" sz="40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7886520" cy="493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Franklin Gothic Book"/>
              </a:rPr>
              <a:t>Unit testovi uz pomoć bibliteke Junit5</a:t>
            </a:r>
            <a:endParaRPr b="0" lang="zxx" sz="2400" spc="-1" strike="noStrike">
              <a:solidFill>
                <a:schemeClr val="dk1"/>
              </a:solidFill>
              <a:latin typeface="Franklin Gothic Book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Franklin Gothic Book"/>
              </a:rPr>
              <a:t>Ispitane komponente AuthController i KorisnikController</a:t>
            </a:r>
            <a:endParaRPr b="0" lang="zxx" sz="2400" spc="-1" strike="noStrike">
              <a:solidFill>
                <a:schemeClr val="dk1"/>
              </a:solidFill>
              <a:latin typeface="Franklin Gothic Book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Franklin Gothic Book"/>
              </a:rPr>
              <a:t>Testovi sustava uz pomoć okvira Selenium</a:t>
            </a:r>
            <a:endParaRPr b="0" lang="zxx" sz="2400" spc="-1" strike="noStrike">
              <a:solidFill>
                <a:schemeClr val="dk1"/>
              </a:solidFill>
              <a:latin typeface="Franklin Gothic Book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Franklin Gothic Book"/>
              </a:rPr>
              <a:t>Ispitan normalan rad sustava</a:t>
            </a:r>
            <a:endParaRPr b="0" lang="zxx" sz="2400" spc="-1" strike="noStrike">
              <a:solidFill>
                <a:schemeClr val="dk1"/>
              </a:solidFill>
              <a:latin typeface="Franklin Gothic Book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zxx" sz="22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63CC58-4473-4CAF-ADC8-43A14E00D346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4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hr-HR" sz="4000" spc="-1" strike="noStrike">
                <a:solidFill>
                  <a:schemeClr val="dk1"/>
                </a:solidFill>
                <a:latin typeface="Century Gothic"/>
              </a:rPr>
              <a:t>Korišteni alati i tehnologije</a:t>
            </a:r>
            <a:endParaRPr b="0" lang="zxx" sz="40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628560" y="1395720"/>
            <a:ext cx="7886520" cy="493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400" spc="-1" strike="noStrike">
                <a:solidFill>
                  <a:schemeClr val="dk1"/>
                </a:solidFill>
                <a:latin typeface="Franklin Gothic Book"/>
              </a:rPr>
              <a:t>Tehnologije</a:t>
            </a:r>
            <a:endParaRPr b="0" lang="zxx" sz="2400" spc="-1" strike="noStrike">
              <a:solidFill>
                <a:schemeClr val="dk1"/>
              </a:solidFill>
              <a:latin typeface="Franklin Gothic Book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hr-HR" sz="2400" spc="-1" strike="noStrike">
                <a:solidFill>
                  <a:schemeClr val="dk1"/>
                </a:solidFill>
                <a:latin typeface="Franklin Gothic Book"/>
              </a:rPr>
              <a:t>- React – Frontend</a:t>
            </a:r>
            <a:endParaRPr b="0" lang="en-US" sz="2400" spc="-1" strike="noStrike">
              <a:solidFill>
                <a:schemeClr val="dk1"/>
              </a:solidFill>
              <a:latin typeface="Franklin Gothic Book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hr-HR" sz="2400" spc="-1" strike="noStrike">
                <a:solidFill>
                  <a:schemeClr val="dk1"/>
                </a:solidFill>
                <a:latin typeface="Franklin Gothic Book"/>
              </a:rPr>
              <a:t>- SpringBoot – Backend</a:t>
            </a:r>
            <a:endParaRPr b="0" lang="en-US" sz="2400" spc="-1" strike="noStrike">
              <a:solidFill>
                <a:schemeClr val="dk1"/>
              </a:solidFill>
              <a:latin typeface="Franklin Gothic Book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hr-HR" sz="2400" spc="-1" strike="noStrike">
                <a:solidFill>
                  <a:schemeClr val="dk1"/>
                </a:solidFill>
                <a:latin typeface="Franklin Gothic Book"/>
              </a:rPr>
              <a:t>- PostgresQL – Baza podataka</a:t>
            </a:r>
            <a:endParaRPr b="0" lang="en-US" sz="2400" spc="-1" strike="noStrike">
              <a:solidFill>
                <a:schemeClr val="dk1"/>
              </a:solidFill>
              <a:latin typeface="Franklin Gothic Book"/>
            </a:endParaRPr>
          </a:p>
          <a:p>
            <a:pPr marL="457200" indent="0" defTabSz="914400"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zxx" sz="2000" spc="-1" strike="noStrike">
              <a:solidFill>
                <a:schemeClr val="dk1"/>
              </a:solidFill>
              <a:latin typeface="Franklin Gothic Book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hr-HR" sz="2400" spc="-1" strike="noStrike">
                <a:solidFill>
                  <a:schemeClr val="dk1"/>
                </a:solidFill>
                <a:latin typeface="Franklin Gothic Book"/>
              </a:rPr>
              <a:t>Popis korištenih alata (za izradu programske podrške, dokumentacije, komunikaciju i upravljanje)</a:t>
            </a:r>
            <a:endParaRPr b="0" lang="zxx" sz="2400" spc="-1" strike="noStrike">
              <a:solidFill>
                <a:schemeClr val="dk1"/>
              </a:solidFill>
              <a:latin typeface="Franklin Gothic Book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hr-HR" sz="2400" spc="-1" strike="noStrike">
                <a:solidFill>
                  <a:schemeClr val="dk1"/>
                </a:solidFill>
                <a:latin typeface="Franklin Gothic Book"/>
              </a:rPr>
              <a:t>Korišteni alati – VSCode, IntellijIDEA, TexStudio, Astah UML, git, WhatsApp, Docker</a:t>
            </a:r>
            <a:endParaRPr b="0" lang="zxx" sz="2400" spc="-1" strike="noStrike">
              <a:solidFill>
                <a:schemeClr val="dk1"/>
              </a:solidFill>
              <a:latin typeface="Franklin Gothic Book"/>
            </a:endParaRPr>
          </a:p>
          <a:p>
            <a:pPr marL="457200" indent="0" defTabSz="914400"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zxx" sz="20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6A2B46-863B-4868-BB8C-9E7180646D07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PROGI-templat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I-templat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ROGI-templat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ROGI-templat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PROGI-templat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PROGI-templat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PROGI-templat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PROGI-templat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1216</TotalTime>
  <Application>LibreOffice/7.6.4.1$Linux_X86_64 LibreOffice_project/60$Build-1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2016-01-18T13:10:52Z</dcterms:created>
  <dc:creator>nfrid</dc:creator>
  <dc:description/>
  <dc:language>en-US</dc:language>
  <cp:lastModifiedBy/>
  <dcterms:modified xsi:type="dcterms:W3CDTF">2024-01-22T21:02:37Z</dcterms:modified>
  <cp:revision>25</cp:revision>
  <dc:subject/>
  <dc:title>&lt;Naziv projekta&gt;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r8>11</vt:r8>
  </property>
</Properties>
</file>