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23"/>
  </p:sldMasterIdLst>
  <p:sldIdLst>
    <p:sldId id="256" r:id="rId424"/>
    <p:sldId id="257" r:id="rId425"/>
    <p:sldId id="259" r:id="rId426"/>
    <p:sldId id="258" r:id="rId427"/>
    <p:sldId id="260" r:id="rId428"/>
    <p:sldId id="261" r:id="rId429"/>
    <p:sldId id="262" r:id="rId430"/>
    <p:sldId id="264" r:id="rId431"/>
    <p:sldId id="263" r:id="rId432"/>
    <p:sldId id="265" r:id="rId433"/>
    <p:sldId id="266" r:id="rId434"/>
    <p:sldId id="270" r:id="rId435"/>
    <p:sldId id="267" r:id="rId436"/>
    <p:sldId id="268" r:id="rId437"/>
    <p:sldId id="269" r:id="rId438"/>
    <p:sldId id="271" r:id="rId439"/>
    <p:sldId id="272" r:id="rId440"/>
    <p:sldId id="277" r:id="rId441"/>
    <p:sldId id="278" r:id="rId442"/>
    <p:sldId id="276" r:id="rId443"/>
    <p:sldId id="279" r:id="rId444"/>
    <p:sldId id="280" r:id="rId445"/>
    <p:sldId id="281" r:id="rId446"/>
    <p:sldId id="282" r:id="rId447"/>
    <p:sldId id="274" r:id="rId448"/>
    <p:sldId id="275" r:id="rId44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CFC115-742B-40D3-87B7-1FC947AA31CC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3"/>
            <p14:sldId id="265"/>
            <p14:sldId id="266"/>
            <p14:sldId id="270"/>
            <p14:sldId id="267"/>
            <p14:sldId id="268"/>
            <p14:sldId id="269"/>
            <p14:sldId id="271"/>
            <p14:sldId id="272"/>
            <p14:sldId id="277"/>
            <p14:sldId id="278"/>
            <p14:sldId id="276"/>
            <p14:sldId id="279"/>
            <p14:sldId id="280"/>
            <p14:sldId id="281"/>
            <p14:sldId id="28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999" autoAdjust="0"/>
    <p:restoredTop sz="94629" autoAdjust="0"/>
  </p:normalViewPr>
  <p:slideViewPr>
    <p:cSldViewPr>
      <p:cViewPr varScale="1">
        <p:scale>
          <a:sx n="106" d="100"/>
          <a:sy n="106" d="100"/>
        </p:scale>
        <p:origin x="-8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slide" Target="slides/slide10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21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1.xml"/><Relationship Id="rId445" Type="http://schemas.openxmlformats.org/officeDocument/2006/relationships/slide" Target="slides/slide2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slide" Target="slides/slide1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slide" Target="slides/slide2.xml"/><Relationship Id="rId446" Type="http://schemas.openxmlformats.org/officeDocument/2006/relationships/slide" Target="slides/slide23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" Target="slides/slide13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slide" Target="slides/slide3.xml"/><Relationship Id="rId447" Type="http://schemas.openxmlformats.org/officeDocument/2006/relationships/slide" Target="slides/slide24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slide" Target="slides/slide4.xml"/><Relationship Id="rId448" Type="http://schemas.openxmlformats.org/officeDocument/2006/relationships/slide" Target="slides/slide25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15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slide" Target="slides/slide5.xml"/><Relationship Id="rId449" Type="http://schemas.openxmlformats.org/officeDocument/2006/relationships/slide" Target="slides/slide2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16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presProps" Target="presProp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slide" Target="slides/slide6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17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7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viewProps" Target="viewProps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18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slide" Target="slides/slide8.xml"/><Relationship Id="rId452" Type="http://schemas.openxmlformats.org/officeDocument/2006/relationships/theme" Target="theme/theme1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slide" Target="slides/slide9.xml"/><Relationship Id="rId453" Type="http://schemas.openxmlformats.org/officeDocument/2006/relationships/tableStyles" Target="tableStyles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20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Master" Target="slideMasters/slideMaster1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slide" Target="slides/slide11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54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02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359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3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52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254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12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818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53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36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14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7D35-0827-4622-B2F1-7692D3FC2B14}" type="datetimeFigureOut">
              <a:rPr lang="uk-UA" smtClean="0"/>
              <a:t>07.05.2013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DFE9-E3C8-4AB0-A93A-121A48B210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11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93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66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81.xml"/><Relationship Id="rId16" Type="http://schemas.openxmlformats.org/officeDocument/2006/relationships/image" Target="../media/image1.png"/><Relationship Id="rId20" Type="http://schemas.openxmlformats.org/officeDocument/2006/relationships/image" Target="../media/image5.emf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13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4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2.xml"/><Relationship Id="rId18" Type="http://schemas.openxmlformats.org/officeDocument/2006/relationships/image" Target="../media/image9.emf"/><Relationship Id="rId3" Type="http://schemas.openxmlformats.org/officeDocument/2006/relationships/customXml" Target="../../customXml/item109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51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13.png"/><Relationship Id="rId2" Type="http://schemas.openxmlformats.org/officeDocument/2006/relationships/customXml" Target="../../customXml/item86.xml"/><Relationship Id="rId16" Type="http://schemas.openxmlformats.org/officeDocument/2006/relationships/image" Target="../media/image1.png"/><Relationship Id="rId20" Type="http://schemas.openxmlformats.org/officeDocument/2006/relationships/image" Target="../media/image7.emf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96.xml"/><Relationship Id="rId5" Type="http://schemas.openxmlformats.org/officeDocument/2006/relationships/customXml" Target="../../customXml/item40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62.xml"/><Relationship Id="rId19" Type="http://schemas.openxmlformats.org/officeDocument/2006/relationships/image" Target="../media/image10.emf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28.xml"/><Relationship Id="rId2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customXml" Target="../../customXml/item52.xml"/><Relationship Id="rId18" Type="http://schemas.openxmlformats.org/officeDocument/2006/relationships/image" Target="../media/image9.emf"/><Relationship Id="rId3" Type="http://schemas.openxmlformats.org/officeDocument/2006/relationships/customXml" Target="../../customXml/item172.xml"/><Relationship Id="rId21" Type="http://schemas.openxmlformats.org/officeDocument/2006/relationships/image" Target="../media/image5.emf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97.xml"/><Relationship Id="rId17" Type="http://schemas.openxmlformats.org/officeDocument/2006/relationships/image" Target="../media/image13.png"/><Relationship Id="rId2" Type="http://schemas.openxmlformats.org/officeDocument/2006/relationships/customXml" Target="../../customXml/item53.xml"/><Relationship Id="rId16" Type="http://schemas.openxmlformats.org/officeDocument/2006/relationships/image" Target="../media/image1.png"/><Relationship Id="rId20" Type="http://schemas.openxmlformats.org/officeDocument/2006/relationships/image" Target="../media/image7.emf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74.xml"/><Relationship Id="rId5" Type="http://schemas.openxmlformats.org/officeDocument/2006/relationships/customXml" Target="../../customXml/item174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41.xml"/><Relationship Id="rId19" Type="http://schemas.openxmlformats.org/officeDocument/2006/relationships/image" Target="../media/image10.emf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9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0.xml"/><Relationship Id="rId13" Type="http://schemas.openxmlformats.org/officeDocument/2006/relationships/image" Target="../media/image1.png"/><Relationship Id="rId18" Type="http://schemas.openxmlformats.org/officeDocument/2006/relationships/image" Target="../media/image5.emf"/><Relationship Id="rId3" Type="http://schemas.openxmlformats.org/officeDocument/2006/relationships/customXml" Target="../../customXml/item135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139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134.xml"/><Relationship Id="rId16" Type="http://schemas.openxmlformats.org/officeDocument/2006/relationships/image" Target="../media/image10.emf"/><Relationship Id="rId20" Type="http://schemas.openxmlformats.org/officeDocument/2006/relationships/image" Target="../media/image17.png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38.xml"/><Relationship Id="rId11" Type="http://schemas.openxmlformats.org/officeDocument/2006/relationships/customXml" Target="../../customXml/item143.xml"/><Relationship Id="rId5" Type="http://schemas.openxmlformats.org/officeDocument/2006/relationships/customXml" Target="../../customXml/item137.xml"/><Relationship Id="rId15" Type="http://schemas.openxmlformats.org/officeDocument/2006/relationships/image" Target="../media/image9.emf"/><Relationship Id="rId10" Type="http://schemas.openxmlformats.org/officeDocument/2006/relationships/customXml" Target="../../customXml/item142.xml"/><Relationship Id="rId19" Type="http://schemas.openxmlformats.org/officeDocument/2006/relationships/image" Target="../media/image18.png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141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8.xml"/><Relationship Id="rId13" Type="http://schemas.openxmlformats.org/officeDocument/2006/relationships/image" Target="../media/image10.emf"/><Relationship Id="rId3" Type="http://schemas.openxmlformats.org/officeDocument/2006/relationships/customXml" Target="../../customXml/item283.xml"/><Relationship Id="rId7" Type="http://schemas.openxmlformats.org/officeDocument/2006/relationships/customXml" Target="../../customXml/item287.xml"/><Relationship Id="rId12" Type="http://schemas.openxmlformats.org/officeDocument/2006/relationships/image" Target="../media/image13.png"/><Relationship Id="rId2" Type="http://schemas.openxmlformats.org/officeDocument/2006/relationships/customXml" Target="../../customXml/item282.xml"/><Relationship Id="rId1" Type="http://schemas.openxmlformats.org/officeDocument/2006/relationships/customXml" Target="../../customXml/item281.xml"/><Relationship Id="rId6" Type="http://schemas.openxmlformats.org/officeDocument/2006/relationships/customXml" Target="../../customXml/item28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85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84.xml"/><Relationship Id="rId9" Type="http://schemas.openxmlformats.org/officeDocument/2006/relationships/customXml" Target="../../customXml/item289.xml"/><Relationship Id="rId1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customXml" Target="../../customXml/item121.xml"/><Relationship Id="rId21" Type="http://schemas.openxmlformats.org/officeDocument/2006/relationships/image" Target="../media/image21.png"/><Relationship Id="rId7" Type="http://schemas.openxmlformats.org/officeDocument/2006/relationships/customXml" Target="../../customXml/item11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120.xml"/><Relationship Id="rId16" Type="http://schemas.openxmlformats.org/officeDocument/2006/relationships/image" Target="../media/image10.emf"/><Relationship Id="rId20" Type="http://schemas.openxmlformats.org/officeDocument/2006/relationships/image" Target="../media/image20.png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118.xml"/><Relationship Id="rId5" Type="http://schemas.openxmlformats.org/officeDocument/2006/relationships/customXml" Target="../../customXml/item112.xml"/><Relationship Id="rId15" Type="http://schemas.openxmlformats.org/officeDocument/2006/relationships/image" Target="../media/image9.emf"/><Relationship Id="rId10" Type="http://schemas.openxmlformats.org/officeDocument/2006/relationships/customXml" Target="../../customXml/item117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116.xml"/><Relationship Id="rId14" Type="http://schemas.openxmlformats.org/officeDocument/2006/relationships/image" Target="../media/image13.png"/><Relationship Id="rId2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1.xml"/><Relationship Id="rId13" Type="http://schemas.openxmlformats.org/officeDocument/2006/relationships/customXml" Target="../../customXml/item156.xml"/><Relationship Id="rId18" Type="http://schemas.openxmlformats.org/officeDocument/2006/relationships/customXml" Target="../../customXml/item161.xml"/><Relationship Id="rId26" Type="http://schemas.openxmlformats.org/officeDocument/2006/relationships/customXml" Target="../../customXml/item128.xml"/><Relationship Id="rId39" Type="http://schemas.openxmlformats.org/officeDocument/2006/relationships/image" Target="../media/image7.emf"/><Relationship Id="rId3" Type="http://schemas.openxmlformats.org/officeDocument/2006/relationships/customXml" Target="../../customXml/item146.xml"/><Relationship Id="rId21" Type="http://schemas.openxmlformats.org/officeDocument/2006/relationships/customXml" Target="../../customXml/item123.xml"/><Relationship Id="rId34" Type="http://schemas.openxmlformats.org/officeDocument/2006/relationships/image" Target="../media/image14.emf"/><Relationship Id="rId7" Type="http://schemas.openxmlformats.org/officeDocument/2006/relationships/customXml" Target="../../customXml/item150.xml"/><Relationship Id="rId12" Type="http://schemas.openxmlformats.org/officeDocument/2006/relationships/customXml" Target="../../customXml/item155.xml"/><Relationship Id="rId17" Type="http://schemas.openxmlformats.org/officeDocument/2006/relationships/customXml" Target="../../customXml/item160.xml"/><Relationship Id="rId25" Type="http://schemas.openxmlformats.org/officeDocument/2006/relationships/customXml" Target="../../customXml/item127.xml"/><Relationship Id="rId33" Type="http://schemas.openxmlformats.org/officeDocument/2006/relationships/image" Target="../media/image13.png"/><Relationship Id="rId38" Type="http://schemas.openxmlformats.org/officeDocument/2006/relationships/image" Target="../media/image10.emf"/><Relationship Id="rId2" Type="http://schemas.openxmlformats.org/officeDocument/2006/relationships/customXml" Target="../../customXml/item144.xml"/><Relationship Id="rId16" Type="http://schemas.openxmlformats.org/officeDocument/2006/relationships/customXml" Target="../../customXml/item159.xml"/><Relationship Id="rId20" Type="http://schemas.openxmlformats.org/officeDocument/2006/relationships/customXml" Target="../../customXml/item122.xml"/><Relationship Id="rId29" Type="http://schemas.openxmlformats.org/officeDocument/2006/relationships/customXml" Target="../../customXml/item131.xml"/><Relationship Id="rId41" Type="http://schemas.openxmlformats.org/officeDocument/2006/relationships/image" Target="../media/image5.emf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149.xml"/><Relationship Id="rId11" Type="http://schemas.openxmlformats.org/officeDocument/2006/relationships/customXml" Target="../../customXml/item154.xml"/><Relationship Id="rId24" Type="http://schemas.openxmlformats.org/officeDocument/2006/relationships/customXml" Target="../../customXml/item126.xml"/><Relationship Id="rId32" Type="http://schemas.openxmlformats.org/officeDocument/2006/relationships/image" Target="../media/image1.png"/><Relationship Id="rId37" Type="http://schemas.openxmlformats.org/officeDocument/2006/relationships/image" Target="../media/image9.emf"/><Relationship Id="rId40" Type="http://schemas.openxmlformats.org/officeDocument/2006/relationships/image" Target="../media/image11.emf"/><Relationship Id="rId5" Type="http://schemas.openxmlformats.org/officeDocument/2006/relationships/customXml" Target="../../customXml/item148.xml"/><Relationship Id="rId15" Type="http://schemas.openxmlformats.org/officeDocument/2006/relationships/customXml" Target="../../customXml/item158.xml"/><Relationship Id="rId23" Type="http://schemas.openxmlformats.org/officeDocument/2006/relationships/customXml" Target="../../customXml/item125.xml"/><Relationship Id="rId28" Type="http://schemas.openxmlformats.org/officeDocument/2006/relationships/customXml" Target="../../customXml/item130.xml"/><Relationship Id="rId36" Type="http://schemas.openxmlformats.org/officeDocument/2006/relationships/image" Target="../media/image16.emf"/><Relationship Id="rId10" Type="http://schemas.openxmlformats.org/officeDocument/2006/relationships/customXml" Target="../../customXml/item153.xml"/><Relationship Id="rId19" Type="http://schemas.openxmlformats.org/officeDocument/2006/relationships/customXml" Target="../../customXml/item162.xml"/><Relationship Id="rId31" Type="http://schemas.openxmlformats.org/officeDocument/2006/relationships/slideLayout" Target="../slideLayouts/slideLayout7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152.xml"/><Relationship Id="rId14" Type="http://schemas.openxmlformats.org/officeDocument/2006/relationships/customXml" Target="../../customXml/item157.xml"/><Relationship Id="rId22" Type="http://schemas.openxmlformats.org/officeDocument/2006/relationships/customXml" Target="../../customXml/item124.xml"/><Relationship Id="rId27" Type="http://schemas.openxmlformats.org/officeDocument/2006/relationships/customXml" Target="../../customXml/item129.xml"/><Relationship Id="rId30" Type="http://schemas.openxmlformats.org/officeDocument/2006/relationships/customXml" Target="../../customXml/item132.xml"/><Relationship Id="rId35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2.xml"/><Relationship Id="rId13" Type="http://schemas.openxmlformats.org/officeDocument/2006/relationships/customXml" Target="../../customXml/item166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177.xml"/><Relationship Id="rId21" Type="http://schemas.openxmlformats.org/officeDocument/2006/relationships/image" Target="../media/image9.emf"/><Relationship Id="rId7" Type="http://schemas.openxmlformats.org/officeDocument/2006/relationships/customXml" Target="../../customXml/item181.xml"/><Relationship Id="rId12" Type="http://schemas.openxmlformats.org/officeDocument/2006/relationships/customXml" Target="../../customXml/item165.xml"/><Relationship Id="rId17" Type="http://schemas.openxmlformats.org/officeDocument/2006/relationships/customXml" Target="../../customXml/item170.xml"/><Relationship Id="rId2" Type="http://schemas.openxmlformats.org/officeDocument/2006/relationships/customXml" Target="../../customXml/item176.xml"/><Relationship Id="rId16" Type="http://schemas.openxmlformats.org/officeDocument/2006/relationships/customXml" Target="../../customXml/item169.xml"/><Relationship Id="rId20" Type="http://schemas.openxmlformats.org/officeDocument/2006/relationships/image" Target="../media/image13.png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180.xml"/><Relationship Id="rId11" Type="http://schemas.openxmlformats.org/officeDocument/2006/relationships/customXml" Target="../../customXml/item164.xml"/><Relationship Id="rId24" Type="http://schemas.openxmlformats.org/officeDocument/2006/relationships/image" Target="../media/image5.emf"/><Relationship Id="rId5" Type="http://schemas.openxmlformats.org/officeDocument/2006/relationships/customXml" Target="../../customXml/item179.xml"/><Relationship Id="rId15" Type="http://schemas.openxmlformats.org/officeDocument/2006/relationships/customXml" Target="../../customXml/item168.xml"/><Relationship Id="rId23" Type="http://schemas.openxmlformats.org/officeDocument/2006/relationships/image" Target="../media/image7.emf"/><Relationship Id="rId10" Type="http://schemas.openxmlformats.org/officeDocument/2006/relationships/customXml" Target="../../customXml/item16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183.xml"/><Relationship Id="rId14" Type="http://schemas.openxmlformats.org/officeDocument/2006/relationships/customXml" Target="../../customXml/item167.xml"/><Relationship Id="rId2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9.xml"/><Relationship Id="rId13" Type="http://schemas.openxmlformats.org/officeDocument/2006/relationships/customXml" Target="../../customXml/item186.xml"/><Relationship Id="rId18" Type="http://schemas.openxmlformats.org/officeDocument/2006/relationships/customXml" Target="../../customXml/item191.xml"/><Relationship Id="rId26" Type="http://schemas.openxmlformats.org/officeDocument/2006/relationships/image" Target="../media/image2.emf"/><Relationship Id="rId3" Type="http://schemas.openxmlformats.org/officeDocument/2006/relationships/customXml" Target="../../customXml/item194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190.xml"/><Relationship Id="rId25" Type="http://schemas.openxmlformats.org/officeDocument/2006/relationships/image" Target="../media/image7.emf"/><Relationship Id="rId2" Type="http://schemas.openxmlformats.org/officeDocument/2006/relationships/customXml" Target="../../customXml/item193.xml"/><Relationship Id="rId16" Type="http://schemas.openxmlformats.org/officeDocument/2006/relationships/customXml" Target="../../customXml/item189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184.xml"/><Relationship Id="rId6" Type="http://schemas.openxmlformats.org/officeDocument/2006/relationships/customXml" Target="../../customXml/item197.xml"/><Relationship Id="rId11" Type="http://schemas.openxmlformats.org/officeDocument/2006/relationships/customXml" Target="../../customXml/item202.xml"/><Relationship Id="rId24" Type="http://schemas.openxmlformats.org/officeDocument/2006/relationships/image" Target="../media/image10.emf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188.xml"/><Relationship Id="rId23" Type="http://schemas.openxmlformats.org/officeDocument/2006/relationships/image" Target="../media/image9.emf"/><Relationship Id="rId10" Type="http://schemas.openxmlformats.org/officeDocument/2006/relationships/customXml" Target="../../customXml/item201.xml"/><Relationship Id="rId19" Type="http://schemas.openxmlformats.org/officeDocument/2006/relationships/customXml" Target="../../customXml/item192.xml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187.xml"/><Relationship Id="rId22" Type="http://schemas.openxmlformats.org/officeDocument/2006/relationships/image" Target="../media/image13.png"/><Relationship Id="rId27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1.xml"/><Relationship Id="rId13" Type="http://schemas.openxmlformats.org/officeDocument/2006/relationships/customXml" Target="../../customXml/item416.xml"/><Relationship Id="rId18" Type="http://schemas.openxmlformats.org/officeDocument/2006/relationships/customXml" Target="../../customXml/item421.xml"/><Relationship Id="rId26" Type="http://schemas.openxmlformats.org/officeDocument/2006/relationships/customXml" Target="../../customXml/item400.xml"/><Relationship Id="rId39" Type="http://schemas.openxmlformats.org/officeDocument/2006/relationships/image" Target="../media/image7.emf"/><Relationship Id="rId3" Type="http://schemas.openxmlformats.org/officeDocument/2006/relationships/customXml" Target="../../customXml/item406.xml"/><Relationship Id="rId21" Type="http://schemas.openxmlformats.org/officeDocument/2006/relationships/customXml" Target="../../customXml/item395.xml"/><Relationship Id="rId34" Type="http://schemas.openxmlformats.org/officeDocument/2006/relationships/image" Target="../media/image14.emf"/><Relationship Id="rId7" Type="http://schemas.openxmlformats.org/officeDocument/2006/relationships/customXml" Target="../../customXml/item410.xml"/><Relationship Id="rId12" Type="http://schemas.openxmlformats.org/officeDocument/2006/relationships/customXml" Target="../../customXml/item415.xml"/><Relationship Id="rId17" Type="http://schemas.openxmlformats.org/officeDocument/2006/relationships/customXml" Target="../../customXml/item420.xml"/><Relationship Id="rId25" Type="http://schemas.openxmlformats.org/officeDocument/2006/relationships/customXml" Target="../../customXml/item399.xml"/><Relationship Id="rId33" Type="http://schemas.openxmlformats.org/officeDocument/2006/relationships/image" Target="../media/image13.png"/><Relationship Id="rId38" Type="http://schemas.openxmlformats.org/officeDocument/2006/relationships/image" Target="../media/image10.emf"/><Relationship Id="rId2" Type="http://schemas.openxmlformats.org/officeDocument/2006/relationships/customXml" Target="../../customXml/item405.xml"/><Relationship Id="rId16" Type="http://schemas.openxmlformats.org/officeDocument/2006/relationships/customXml" Target="../../customXml/item419.xml"/><Relationship Id="rId20" Type="http://schemas.openxmlformats.org/officeDocument/2006/relationships/customXml" Target="../../customXml/item394.xml"/><Relationship Id="rId29" Type="http://schemas.openxmlformats.org/officeDocument/2006/relationships/customXml" Target="../../customXml/item403.xml"/><Relationship Id="rId41" Type="http://schemas.openxmlformats.org/officeDocument/2006/relationships/image" Target="../media/image5.emf"/><Relationship Id="rId1" Type="http://schemas.openxmlformats.org/officeDocument/2006/relationships/customXml" Target="../../customXml/item393.xml"/><Relationship Id="rId6" Type="http://schemas.openxmlformats.org/officeDocument/2006/relationships/customXml" Target="../../customXml/item409.xml"/><Relationship Id="rId11" Type="http://schemas.openxmlformats.org/officeDocument/2006/relationships/customXml" Target="../../customXml/item414.xml"/><Relationship Id="rId24" Type="http://schemas.openxmlformats.org/officeDocument/2006/relationships/customXml" Target="../../customXml/item398.xml"/><Relationship Id="rId32" Type="http://schemas.openxmlformats.org/officeDocument/2006/relationships/image" Target="../media/image1.png"/><Relationship Id="rId37" Type="http://schemas.openxmlformats.org/officeDocument/2006/relationships/image" Target="../media/image9.emf"/><Relationship Id="rId40" Type="http://schemas.openxmlformats.org/officeDocument/2006/relationships/image" Target="../media/image11.emf"/><Relationship Id="rId5" Type="http://schemas.openxmlformats.org/officeDocument/2006/relationships/customXml" Target="../../customXml/item408.xml"/><Relationship Id="rId15" Type="http://schemas.openxmlformats.org/officeDocument/2006/relationships/customXml" Target="../../customXml/item418.xml"/><Relationship Id="rId23" Type="http://schemas.openxmlformats.org/officeDocument/2006/relationships/customXml" Target="../../customXml/item397.xml"/><Relationship Id="rId28" Type="http://schemas.openxmlformats.org/officeDocument/2006/relationships/customXml" Target="../../customXml/item402.xml"/><Relationship Id="rId36" Type="http://schemas.openxmlformats.org/officeDocument/2006/relationships/image" Target="../media/image16.emf"/><Relationship Id="rId10" Type="http://schemas.openxmlformats.org/officeDocument/2006/relationships/customXml" Target="../../customXml/item413.xml"/><Relationship Id="rId19" Type="http://schemas.openxmlformats.org/officeDocument/2006/relationships/customXml" Target="../../customXml/item422.xml"/><Relationship Id="rId31" Type="http://schemas.openxmlformats.org/officeDocument/2006/relationships/slideLayout" Target="../slideLayouts/slideLayout7.xml"/><Relationship Id="rId4" Type="http://schemas.openxmlformats.org/officeDocument/2006/relationships/customXml" Target="../../customXml/item407.xml"/><Relationship Id="rId9" Type="http://schemas.openxmlformats.org/officeDocument/2006/relationships/customXml" Target="../../customXml/item412.xml"/><Relationship Id="rId14" Type="http://schemas.openxmlformats.org/officeDocument/2006/relationships/customXml" Target="../../customXml/item417.xml"/><Relationship Id="rId22" Type="http://schemas.openxmlformats.org/officeDocument/2006/relationships/customXml" Target="../../customXml/item396.xml"/><Relationship Id="rId27" Type="http://schemas.openxmlformats.org/officeDocument/2006/relationships/customXml" Target="../../customXml/item401.xml"/><Relationship Id="rId30" Type="http://schemas.openxmlformats.org/officeDocument/2006/relationships/customXml" Target="../../customXml/item404.xml"/><Relationship Id="rId35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7.xml"/><Relationship Id="rId13" Type="http://schemas.openxmlformats.org/officeDocument/2006/relationships/image" Target="../media/image1.png"/><Relationship Id="rId18" Type="http://schemas.openxmlformats.org/officeDocument/2006/relationships/image" Target="../media/image5.emf"/><Relationship Id="rId3" Type="http://schemas.openxmlformats.org/officeDocument/2006/relationships/customXml" Target="../../customXml/item222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22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221.xml"/><Relationship Id="rId16" Type="http://schemas.openxmlformats.org/officeDocument/2006/relationships/image" Target="../media/image10.emf"/><Relationship Id="rId20" Type="http://schemas.openxmlformats.org/officeDocument/2006/relationships/image" Target="../media/image17.png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225.xml"/><Relationship Id="rId11" Type="http://schemas.openxmlformats.org/officeDocument/2006/relationships/customXml" Target="../../customXml/item230.xml"/><Relationship Id="rId5" Type="http://schemas.openxmlformats.org/officeDocument/2006/relationships/customXml" Target="../../customXml/item224.xml"/><Relationship Id="rId15" Type="http://schemas.openxmlformats.org/officeDocument/2006/relationships/image" Target="../media/image9.emf"/><Relationship Id="rId10" Type="http://schemas.openxmlformats.org/officeDocument/2006/relationships/customXml" Target="../../customXml/item229.xml"/><Relationship Id="rId19" Type="http://schemas.openxmlformats.org/officeDocument/2006/relationships/image" Target="../media/image18.png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228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42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91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4.xml"/><Relationship Id="rId10" Type="http://schemas.openxmlformats.org/officeDocument/2006/relationships/customXml" Target="../../customXml/item60.xml"/><Relationship Id="rId4" Type="http://schemas.openxmlformats.org/officeDocument/2006/relationships/customXml" Target="../../customXml/item88.xml"/><Relationship Id="rId9" Type="http://schemas.openxmlformats.org/officeDocument/2006/relationships/customXml" Target="../../customXml/item105.xml"/><Relationship Id="rId1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7.xml"/><Relationship Id="rId13" Type="http://schemas.openxmlformats.org/officeDocument/2006/relationships/customXml" Target="../../customXml/item332.xml"/><Relationship Id="rId18" Type="http://schemas.openxmlformats.org/officeDocument/2006/relationships/customXml" Target="../../customXml/item337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322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326.xml"/><Relationship Id="rId12" Type="http://schemas.openxmlformats.org/officeDocument/2006/relationships/customXml" Target="../../customXml/item331.xml"/><Relationship Id="rId17" Type="http://schemas.openxmlformats.org/officeDocument/2006/relationships/customXml" Target="../../customXml/item336.xml"/><Relationship Id="rId25" Type="http://schemas.openxmlformats.org/officeDocument/2006/relationships/image" Target="../media/image9.emf"/><Relationship Id="rId2" Type="http://schemas.openxmlformats.org/officeDocument/2006/relationships/customXml" Target="../../customXml/item321.xml"/><Relationship Id="rId16" Type="http://schemas.openxmlformats.org/officeDocument/2006/relationships/customXml" Target="../../customXml/item335.xml"/><Relationship Id="rId20" Type="http://schemas.openxmlformats.org/officeDocument/2006/relationships/customXml" Target="../../customXml/item339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20.xml"/><Relationship Id="rId6" Type="http://schemas.openxmlformats.org/officeDocument/2006/relationships/customXml" Target="../../customXml/item325.xml"/><Relationship Id="rId11" Type="http://schemas.openxmlformats.org/officeDocument/2006/relationships/customXml" Target="../../customXml/item330.xml"/><Relationship Id="rId24" Type="http://schemas.openxmlformats.org/officeDocument/2006/relationships/image" Target="../media/image8.emf"/><Relationship Id="rId5" Type="http://schemas.openxmlformats.org/officeDocument/2006/relationships/customXml" Target="../../customXml/item324.xml"/><Relationship Id="rId15" Type="http://schemas.openxmlformats.org/officeDocument/2006/relationships/customXml" Target="../../customXml/item334.xml"/><Relationship Id="rId23" Type="http://schemas.openxmlformats.org/officeDocument/2006/relationships/image" Target="../media/image7.emf"/><Relationship Id="rId28" Type="http://schemas.openxmlformats.org/officeDocument/2006/relationships/image" Target="../media/image11.emf"/><Relationship Id="rId10" Type="http://schemas.openxmlformats.org/officeDocument/2006/relationships/customXml" Target="../../customXml/item329.xml"/><Relationship Id="rId19" Type="http://schemas.openxmlformats.org/officeDocument/2006/relationships/customXml" Target="../../customXml/item338.xml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328.xml"/><Relationship Id="rId14" Type="http://schemas.openxmlformats.org/officeDocument/2006/relationships/customXml" Target="../../customXml/item333.xml"/><Relationship Id="rId22" Type="http://schemas.openxmlformats.org/officeDocument/2006/relationships/image" Target="../media/image1.png"/><Relationship Id="rId27" Type="http://schemas.openxmlformats.org/officeDocument/2006/relationships/image" Target="../media/image10.emf"/><Relationship Id="rId30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4.xml"/><Relationship Id="rId13" Type="http://schemas.openxmlformats.org/officeDocument/2006/relationships/customXml" Target="../../customXml/item234.xml"/><Relationship Id="rId18" Type="http://schemas.openxmlformats.org/officeDocument/2006/relationships/image" Target="../media/image10.emf"/><Relationship Id="rId3" Type="http://schemas.openxmlformats.org/officeDocument/2006/relationships/customXml" Target="../../customXml/item239.xml"/><Relationship Id="rId7" Type="http://schemas.openxmlformats.org/officeDocument/2006/relationships/customXml" Target="../../customXml/item243.xml"/><Relationship Id="rId12" Type="http://schemas.openxmlformats.org/officeDocument/2006/relationships/customXml" Target="../../customXml/item233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38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5.emf"/><Relationship Id="rId1" Type="http://schemas.openxmlformats.org/officeDocument/2006/relationships/customXml" Target="../../customXml/item237.xml"/><Relationship Id="rId6" Type="http://schemas.openxmlformats.org/officeDocument/2006/relationships/customXml" Target="../../customXml/item242.xml"/><Relationship Id="rId11" Type="http://schemas.openxmlformats.org/officeDocument/2006/relationships/customXml" Target="../../customXml/item232.xml"/><Relationship Id="rId5" Type="http://schemas.openxmlformats.org/officeDocument/2006/relationships/customXml" Target="../../customXml/item241.xml"/><Relationship Id="rId15" Type="http://schemas.openxmlformats.org/officeDocument/2006/relationships/customXml" Target="../../customXml/item236.xml"/><Relationship Id="rId10" Type="http://schemas.openxmlformats.org/officeDocument/2006/relationships/customXml" Target="../../customXml/item231.xml"/><Relationship Id="rId19" Type="http://schemas.openxmlformats.org/officeDocument/2006/relationships/image" Target="../media/image7.emf"/><Relationship Id="rId4" Type="http://schemas.openxmlformats.org/officeDocument/2006/relationships/customXml" Target="../../customXml/item240.xml"/><Relationship Id="rId9" Type="http://schemas.openxmlformats.org/officeDocument/2006/relationships/customXml" Target="../../customXml/item245.xml"/><Relationship Id="rId14" Type="http://schemas.openxmlformats.org/officeDocument/2006/relationships/customXml" Target="../../customXml/item2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7.xml"/><Relationship Id="rId13" Type="http://schemas.openxmlformats.org/officeDocument/2006/relationships/customXml" Target="../../customXml/item352.xml"/><Relationship Id="rId18" Type="http://schemas.openxmlformats.org/officeDocument/2006/relationships/customXml" Target="../../customXml/item357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342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346.xml"/><Relationship Id="rId12" Type="http://schemas.openxmlformats.org/officeDocument/2006/relationships/customXml" Target="../../customXml/item351.xml"/><Relationship Id="rId17" Type="http://schemas.openxmlformats.org/officeDocument/2006/relationships/customXml" Target="../../customXml/item356.xml"/><Relationship Id="rId25" Type="http://schemas.openxmlformats.org/officeDocument/2006/relationships/image" Target="../media/image9.emf"/><Relationship Id="rId2" Type="http://schemas.openxmlformats.org/officeDocument/2006/relationships/customXml" Target="../../customXml/item341.xml"/><Relationship Id="rId16" Type="http://schemas.openxmlformats.org/officeDocument/2006/relationships/customXml" Target="../../customXml/item355.xml"/><Relationship Id="rId20" Type="http://schemas.openxmlformats.org/officeDocument/2006/relationships/customXml" Target="../../customXml/item359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40.xml"/><Relationship Id="rId6" Type="http://schemas.openxmlformats.org/officeDocument/2006/relationships/customXml" Target="../../customXml/item345.xml"/><Relationship Id="rId11" Type="http://schemas.openxmlformats.org/officeDocument/2006/relationships/customXml" Target="../../customXml/item350.xml"/><Relationship Id="rId24" Type="http://schemas.openxmlformats.org/officeDocument/2006/relationships/image" Target="../media/image8.emf"/><Relationship Id="rId5" Type="http://schemas.openxmlformats.org/officeDocument/2006/relationships/customXml" Target="../../customXml/item344.xml"/><Relationship Id="rId15" Type="http://schemas.openxmlformats.org/officeDocument/2006/relationships/customXml" Target="../../customXml/item354.xml"/><Relationship Id="rId23" Type="http://schemas.openxmlformats.org/officeDocument/2006/relationships/image" Target="../media/image7.emf"/><Relationship Id="rId28" Type="http://schemas.openxmlformats.org/officeDocument/2006/relationships/image" Target="../media/image11.emf"/><Relationship Id="rId10" Type="http://schemas.openxmlformats.org/officeDocument/2006/relationships/customXml" Target="../../customXml/item349.xml"/><Relationship Id="rId19" Type="http://schemas.openxmlformats.org/officeDocument/2006/relationships/customXml" Target="../../customXml/item358.xml"/><Relationship Id="rId4" Type="http://schemas.openxmlformats.org/officeDocument/2006/relationships/customXml" Target="../../customXml/item343.xml"/><Relationship Id="rId9" Type="http://schemas.openxmlformats.org/officeDocument/2006/relationships/customXml" Target="../../customXml/item348.xml"/><Relationship Id="rId14" Type="http://schemas.openxmlformats.org/officeDocument/2006/relationships/customXml" Target="../../customXml/item353.xml"/><Relationship Id="rId22" Type="http://schemas.openxmlformats.org/officeDocument/2006/relationships/image" Target="../media/image1.png"/><Relationship Id="rId27" Type="http://schemas.openxmlformats.org/officeDocument/2006/relationships/image" Target="../media/image10.emf"/><Relationship Id="rId30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1.xml"/><Relationship Id="rId13" Type="http://schemas.openxmlformats.org/officeDocument/2006/relationships/customXml" Target="../../customXml/item246.xml"/><Relationship Id="rId18" Type="http://schemas.openxmlformats.org/officeDocument/2006/relationships/customXml" Target="../../customXml/item251.xml"/><Relationship Id="rId26" Type="http://schemas.openxmlformats.org/officeDocument/2006/relationships/image" Target="../media/image7.emf"/><Relationship Id="rId3" Type="http://schemas.openxmlformats.org/officeDocument/2006/relationships/customXml" Target="../../customXml/item256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260.xml"/><Relationship Id="rId12" Type="http://schemas.openxmlformats.org/officeDocument/2006/relationships/customXml" Target="../../customXml/item392.xml"/><Relationship Id="rId17" Type="http://schemas.openxmlformats.org/officeDocument/2006/relationships/customXml" Target="../../customXml/item250.xml"/><Relationship Id="rId25" Type="http://schemas.openxmlformats.org/officeDocument/2006/relationships/image" Target="../media/image10.emf"/><Relationship Id="rId2" Type="http://schemas.openxmlformats.org/officeDocument/2006/relationships/customXml" Target="../../customXml/item255.xml"/><Relationship Id="rId16" Type="http://schemas.openxmlformats.org/officeDocument/2006/relationships/customXml" Target="../../customXml/item249.xml"/><Relationship Id="rId20" Type="http://schemas.openxmlformats.org/officeDocument/2006/relationships/customXml" Target="../../customXml/item253.xml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259.xml"/><Relationship Id="rId11" Type="http://schemas.openxmlformats.org/officeDocument/2006/relationships/customXml" Target="../../customXml/item391.xml"/><Relationship Id="rId24" Type="http://schemas.openxmlformats.org/officeDocument/2006/relationships/image" Target="../media/image9.emf"/><Relationship Id="rId5" Type="http://schemas.openxmlformats.org/officeDocument/2006/relationships/customXml" Target="../../customXml/item258.xml"/><Relationship Id="rId15" Type="http://schemas.openxmlformats.org/officeDocument/2006/relationships/customXml" Target="../../customXml/item248.xml"/><Relationship Id="rId23" Type="http://schemas.openxmlformats.org/officeDocument/2006/relationships/image" Target="../media/image13.png"/><Relationship Id="rId10" Type="http://schemas.openxmlformats.org/officeDocument/2006/relationships/customXml" Target="../../customXml/item390.xml"/><Relationship Id="rId19" Type="http://schemas.openxmlformats.org/officeDocument/2006/relationships/customXml" Target="../../customXml/item252.xml"/><Relationship Id="rId4" Type="http://schemas.openxmlformats.org/officeDocument/2006/relationships/customXml" Target="../../customXml/item257.xml"/><Relationship Id="rId9" Type="http://schemas.openxmlformats.org/officeDocument/2006/relationships/customXml" Target="../../customXml/item262.xml"/><Relationship Id="rId14" Type="http://schemas.openxmlformats.org/officeDocument/2006/relationships/customXml" Target="../../customXml/item247.xml"/><Relationship Id="rId22" Type="http://schemas.openxmlformats.org/officeDocument/2006/relationships/image" Target="../media/image1.png"/><Relationship Id="rId27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7.xml"/><Relationship Id="rId13" Type="http://schemas.openxmlformats.org/officeDocument/2006/relationships/customXml" Target="../../customXml/item372.xml"/><Relationship Id="rId18" Type="http://schemas.openxmlformats.org/officeDocument/2006/relationships/customXml" Target="../../customXml/item377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362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366.xml"/><Relationship Id="rId12" Type="http://schemas.openxmlformats.org/officeDocument/2006/relationships/customXml" Target="../../customXml/item371.xml"/><Relationship Id="rId17" Type="http://schemas.openxmlformats.org/officeDocument/2006/relationships/customXml" Target="../../customXml/item376.xml"/><Relationship Id="rId25" Type="http://schemas.openxmlformats.org/officeDocument/2006/relationships/image" Target="../media/image9.emf"/><Relationship Id="rId2" Type="http://schemas.openxmlformats.org/officeDocument/2006/relationships/customXml" Target="../../customXml/item361.xml"/><Relationship Id="rId16" Type="http://schemas.openxmlformats.org/officeDocument/2006/relationships/customXml" Target="../../customXml/item375.xml"/><Relationship Id="rId20" Type="http://schemas.openxmlformats.org/officeDocument/2006/relationships/customXml" Target="../../customXml/item379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60.xml"/><Relationship Id="rId6" Type="http://schemas.openxmlformats.org/officeDocument/2006/relationships/customXml" Target="../../customXml/item365.xml"/><Relationship Id="rId11" Type="http://schemas.openxmlformats.org/officeDocument/2006/relationships/customXml" Target="../../customXml/item370.xml"/><Relationship Id="rId24" Type="http://schemas.openxmlformats.org/officeDocument/2006/relationships/image" Target="../media/image8.emf"/><Relationship Id="rId5" Type="http://schemas.openxmlformats.org/officeDocument/2006/relationships/customXml" Target="../../customXml/item364.xml"/><Relationship Id="rId15" Type="http://schemas.openxmlformats.org/officeDocument/2006/relationships/customXml" Target="../../customXml/item374.xml"/><Relationship Id="rId23" Type="http://schemas.openxmlformats.org/officeDocument/2006/relationships/image" Target="../media/image7.emf"/><Relationship Id="rId28" Type="http://schemas.openxmlformats.org/officeDocument/2006/relationships/image" Target="../media/image11.emf"/><Relationship Id="rId10" Type="http://schemas.openxmlformats.org/officeDocument/2006/relationships/customXml" Target="../../customXml/item369.xml"/><Relationship Id="rId19" Type="http://schemas.openxmlformats.org/officeDocument/2006/relationships/customXml" Target="../../customXml/item378.xml"/><Relationship Id="rId4" Type="http://schemas.openxmlformats.org/officeDocument/2006/relationships/customXml" Target="../../customXml/item363.xml"/><Relationship Id="rId9" Type="http://schemas.openxmlformats.org/officeDocument/2006/relationships/customXml" Target="../../customXml/item368.xml"/><Relationship Id="rId14" Type="http://schemas.openxmlformats.org/officeDocument/2006/relationships/customXml" Target="../../customXml/item373.xml"/><Relationship Id="rId22" Type="http://schemas.openxmlformats.org/officeDocument/2006/relationships/image" Target="../media/image1.png"/><Relationship Id="rId27" Type="http://schemas.openxmlformats.org/officeDocument/2006/relationships/image" Target="../media/image10.emf"/><Relationship Id="rId30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7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382.xml"/><Relationship Id="rId7" Type="http://schemas.openxmlformats.org/officeDocument/2006/relationships/customXml" Target="../../customXml/item386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381.xml"/><Relationship Id="rId1" Type="http://schemas.openxmlformats.org/officeDocument/2006/relationships/customXml" Target="../../customXml/item380.xml"/><Relationship Id="rId6" Type="http://schemas.openxmlformats.org/officeDocument/2006/relationships/customXml" Target="../../customXml/item38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84.xml"/><Relationship Id="rId10" Type="http://schemas.openxmlformats.org/officeDocument/2006/relationships/customXml" Target="../../customXml/item389.xml"/><Relationship Id="rId4" Type="http://schemas.openxmlformats.org/officeDocument/2006/relationships/customXml" Target="../../customXml/item383.xml"/><Relationship Id="rId9" Type="http://schemas.openxmlformats.org/officeDocument/2006/relationships/customXml" Target="../../customXml/item388.xml"/><Relationship Id="rId1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0.xml"/><Relationship Id="rId3" Type="http://schemas.openxmlformats.org/officeDocument/2006/relationships/customXml" Target="../../customXml/item205.xml"/><Relationship Id="rId7" Type="http://schemas.openxmlformats.org/officeDocument/2006/relationships/customXml" Target="../../customXml/item209.xml"/><Relationship Id="rId12" Type="http://schemas.openxmlformats.org/officeDocument/2006/relationships/image" Target="../media/image3.emf"/><Relationship Id="rId2" Type="http://schemas.openxmlformats.org/officeDocument/2006/relationships/customXml" Target="../../customXml/item204.xml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20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07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2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215.xml"/><Relationship Id="rId18" Type="http://schemas.openxmlformats.org/officeDocument/2006/relationships/customXml" Target="../../customXml/item213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10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214.xml"/><Relationship Id="rId17" Type="http://schemas.openxmlformats.org/officeDocument/2006/relationships/customXml" Target="../../customXml/item219.xml"/><Relationship Id="rId25" Type="http://schemas.openxmlformats.org/officeDocument/2006/relationships/image" Target="../media/image9.emf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218.xml"/><Relationship Id="rId20" Type="http://schemas.openxmlformats.org/officeDocument/2006/relationships/customXml" Target="../../customXml/item5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100.xml"/><Relationship Id="rId11" Type="http://schemas.openxmlformats.org/officeDocument/2006/relationships/customXml" Target="../../customXml/item212.xml"/><Relationship Id="rId24" Type="http://schemas.openxmlformats.org/officeDocument/2006/relationships/image" Target="../media/image8.emf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217.xml"/><Relationship Id="rId23" Type="http://schemas.openxmlformats.org/officeDocument/2006/relationships/image" Target="../media/image7.emf"/><Relationship Id="rId28" Type="http://schemas.openxmlformats.org/officeDocument/2006/relationships/image" Target="../media/image11.emf"/><Relationship Id="rId10" Type="http://schemas.openxmlformats.org/officeDocument/2006/relationships/customXml" Target="../../customXml/item65.xml"/><Relationship Id="rId19" Type="http://schemas.openxmlformats.org/officeDocument/2006/relationships/customXml" Target="../../customXml/item3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216.xml"/><Relationship Id="rId22" Type="http://schemas.openxmlformats.org/officeDocument/2006/relationships/image" Target="../media/image1.png"/><Relationship Id="rId27" Type="http://schemas.openxmlformats.org/officeDocument/2006/relationships/image" Target="../media/image10.emf"/><Relationship Id="rId30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image" Target="../media/image10.emf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11.xml"/><Relationship Id="rId12" Type="http://schemas.openxmlformats.org/officeDocument/2006/relationships/image" Target="../media/image13.png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7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7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26.xml"/><Relationship Id="rId1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.xml"/><Relationship Id="rId13" Type="http://schemas.openxmlformats.org/officeDocument/2006/relationships/customXml" Target="../../customXml/item15.xml"/><Relationship Id="rId18" Type="http://schemas.openxmlformats.org/officeDocument/2006/relationships/image" Target="../media/image13.png"/><Relationship Id="rId26" Type="http://schemas.openxmlformats.org/officeDocument/2006/relationships/image" Target="../media/image11.emf"/><Relationship Id="rId3" Type="http://schemas.openxmlformats.org/officeDocument/2006/relationships/customXml" Target="../../customXml/item68.xml"/><Relationship Id="rId21" Type="http://schemas.openxmlformats.org/officeDocument/2006/relationships/image" Target="../media/image16.emf"/><Relationship Id="rId7" Type="http://schemas.openxmlformats.org/officeDocument/2006/relationships/customXml" Target="../../customXml/item94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1.png"/><Relationship Id="rId25" Type="http://schemas.openxmlformats.org/officeDocument/2006/relationships/image" Target="../media/image5.emf"/><Relationship Id="rId2" Type="http://schemas.openxmlformats.org/officeDocument/2006/relationships/customXml" Target="../../customXml/item38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5.emf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102.xml"/><Relationship Id="rId24" Type="http://schemas.openxmlformats.org/officeDocument/2006/relationships/image" Target="../media/image10.emf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106.xml"/><Relationship Id="rId23" Type="http://schemas.openxmlformats.org/officeDocument/2006/relationships/image" Target="../media/image7.emf"/><Relationship Id="rId10" Type="http://schemas.openxmlformats.org/officeDocument/2006/relationships/customXml" Target="../../customXml/item83.xml"/><Relationship Id="rId19" Type="http://schemas.openxmlformats.org/officeDocument/2006/relationships/image" Target="../media/image14.emf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82.xml"/><Relationship Id="rId22" Type="http://schemas.openxmlformats.org/officeDocument/2006/relationships/image" Target="../media/image9.emf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0.xml"/><Relationship Id="rId13" Type="http://schemas.openxmlformats.org/officeDocument/2006/relationships/image" Target="../media/image10.emf"/><Relationship Id="rId3" Type="http://schemas.openxmlformats.org/officeDocument/2006/relationships/customXml" Target="../../customXml/item265.xml"/><Relationship Id="rId7" Type="http://schemas.openxmlformats.org/officeDocument/2006/relationships/customXml" Target="../../customXml/item269.xml"/><Relationship Id="rId12" Type="http://schemas.openxmlformats.org/officeDocument/2006/relationships/image" Target="../media/image13.png"/><Relationship Id="rId2" Type="http://schemas.openxmlformats.org/officeDocument/2006/relationships/customXml" Target="../../customXml/item264.xml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26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67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271.xml"/><Relationship Id="rId1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3.xml"/><Relationship Id="rId13" Type="http://schemas.openxmlformats.org/officeDocument/2006/relationships/customXml" Target="../../customXml/item99.xml"/><Relationship Id="rId18" Type="http://schemas.openxmlformats.org/officeDocument/2006/relationships/image" Target="../media/image13.png"/><Relationship Id="rId26" Type="http://schemas.openxmlformats.org/officeDocument/2006/relationships/image" Target="../media/image5.emf"/><Relationship Id="rId3" Type="http://schemas.openxmlformats.org/officeDocument/2006/relationships/customXml" Target="../../customXml/item48.xml"/><Relationship Id="rId21" Type="http://schemas.openxmlformats.org/officeDocument/2006/relationships/image" Target="../media/image16.emf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71.xml"/><Relationship Id="rId17" Type="http://schemas.openxmlformats.org/officeDocument/2006/relationships/image" Target="../media/image1.png"/><Relationship Id="rId25" Type="http://schemas.openxmlformats.org/officeDocument/2006/relationships/image" Target="../media/image11.emf"/><Relationship Id="rId2" Type="http://schemas.openxmlformats.org/officeDocument/2006/relationships/customXml" Target="../../customXml/item7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5.emf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30.xml"/><Relationship Id="rId24" Type="http://schemas.openxmlformats.org/officeDocument/2006/relationships/image" Target="../media/image7.emf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6.xml"/><Relationship Id="rId23" Type="http://schemas.openxmlformats.org/officeDocument/2006/relationships/image" Target="../media/image10.emf"/><Relationship Id="rId28" Type="http://schemas.openxmlformats.org/officeDocument/2006/relationships/image" Target="../media/image19.png"/><Relationship Id="rId10" Type="http://schemas.openxmlformats.org/officeDocument/2006/relationships/customXml" Target="../../customXml/item17.xml"/><Relationship Id="rId19" Type="http://schemas.openxmlformats.org/officeDocument/2006/relationships/image" Target="../media/image14.emf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47.xml"/><Relationship Id="rId22" Type="http://schemas.openxmlformats.org/officeDocument/2006/relationships/image" Target="../media/image9.emf"/><Relationship Id="rId27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9.xml"/><Relationship Id="rId13" Type="http://schemas.openxmlformats.org/officeDocument/2006/relationships/image" Target="../media/image10.emf"/><Relationship Id="rId3" Type="http://schemas.openxmlformats.org/officeDocument/2006/relationships/customXml" Target="../../customXml/item274.xml"/><Relationship Id="rId7" Type="http://schemas.openxmlformats.org/officeDocument/2006/relationships/customXml" Target="../../customXml/item278.xml"/><Relationship Id="rId12" Type="http://schemas.openxmlformats.org/officeDocument/2006/relationships/image" Target="../media/image13.png"/><Relationship Id="rId2" Type="http://schemas.openxmlformats.org/officeDocument/2006/relationships/customXml" Target="../../customXml/item273.xml"/><Relationship Id="rId1" Type="http://schemas.openxmlformats.org/officeDocument/2006/relationships/customXml" Target="../../customXml/item272.xml"/><Relationship Id="rId6" Type="http://schemas.openxmlformats.org/officeDocument/2006/relationships/customXml" Target="../../customXml/item27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76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75.xml"/><Relationship Id="rId9" Type="http://schemas.openxmlformats.org/officeDocument/2006/relationships/customXml" Target="../../customXml/item280.xml"/><Relationship Id="rId1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customXml" Target="../../customXml/item95.xml"/><Relationship Id="rId21" Type="http://schemas.openxmlformats.org/officeDocument/2006/relationships/image" Target="../media/image21.png"/><Relationship Id="rId7" Type="http://schemas.openxmlformats.org/officeDocument/2006/relationships/customXml" Target="../../customXml/item10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80.xml"/><Relationship Id="rId16" Type="http://schemas.openxmlformats.org/officeDocument/2006/relationships/image" Target="../media/image10.emf"/><Relationship Id="rId20" Type="http://schemas.openxmlformats.org/officeDocument/2006/relationships/image" Target="../media/image20.png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85.xml"/><Relationship Id="rId5" Type="http://schemas.openxmlformats.org/officeDocument/2006/relationships/customXml" Target="../../customXml/item49.xml"/><Relationship Id="rId15" Type="http://schemas.openxmlformats.org/officeDocument/2006/relationships/image" Target="../media/image9.emf"/><Relationship Id="rId10" Type="http://schemas.openxmlformats.org/officeDocument/2006/relationships/customXml" Target="../../customXml/item50.xml"/><Relationship Id="rId19" Type="http://schemas.openxmlformats.org/officeDocument/2006/relationships/image" Target="../media/image17.png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2.xml"/><Relationship Id="rId14" Type="http://schemas.openxmlformats.org/officeDocument/2006/relationships/image" Target="../media/image13.png"/><Relationship Id="rId2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WindowsPhone"/>
          <p:cNvGrpSpPr/>
          <p:nvPr>
            <p:custDataLst>
              <p:custData r:id="rId1"/>
            </p:custDataLst>
          </p:nvPr>
        </p:nvGrpSpPr>
        <p:grpSpPr>
          <a:xfrm>
            <a:off x="2839502" y="1"/>
            <a:ext cx="3464995" cy="6857998"/>
            <a:chOff x="2839503" y="1"/>
            <a:chExt cx="3464995" cy="6857998"/>
          </a:xfrm>
        </p:grpSpPr>
        <p:grpSp>
          <p:nvGrpSpPr>
            <p:cNvPr id="82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84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86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88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92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1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5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3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Content"/>
          <p:cNvSpPr/>
          <p:nvPr>
            <p:custDataLst>
              <p:custData r:id="rId2"/>
            </p:custDataLst>
          </p:nvPr>
        </p:nvSpPr>
        <p:spPr>
          <a:xfrm>
            <a:off x="3103908" y="770086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latin typeface="Segoe UI"/>
              </a:rPr>
              <a:t>Program1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4270575" y="770085"/>
            <a:ext cx="1780207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Program2</a:t>
            </a:r>
          </a:p>
        </p:txBody>
      </p:sp>
      <p:sp>
        <p:nvSpPr>
          <p:cNvPr id="98" name="Content"/>
          <p:cNvSpPr/>
          <p:nvPr>
            <p:custDataLst>
              <p:custData r:id="rId4"/>
            </p:custDataLst>
          </p:nvPr>
        </p:nvSpPr>
        <p:spPr>
          <a:xfrm>
            <a:off x="3107836" y="1929220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Program3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4943397" y="3083282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kern="0" dirty="0" smtClean="0">
                <a:latin typeface="Segoe UI"/>
              </a:rPr>
              <a:t>Program5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01" name="Content"/>
          <p:cNvSpPr/>
          <p:nvPr>
            <p:custDataLst>
              <p:custData r:id="rId6"/>
            </p:custDataLst>
          </p:nvPr>
        </p:nvSpPr>
        <p:spPr>
          <a:xfrm>
            <a:off x="3107836" y="3083282"/>
            <a:ext cx="1780207" cy="1090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Studying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controller</a:t>
            </a:r>
          </a:p>
        </p:txBody>
      </p:sp>
      <p:sp>
        <p:nvSpPr>
          <p:cNvPr id="102" name="Content"/>
          <p:cNvSpPr/>
          <p:nvPr>
            <p:custDataLst>
              <p:custData r:id="rId7"/>
            </p:custDataLst>
          </p:nvPr>
        </p:nvSpPr>
        <p:spPr>
          <a:xfrm>
            <a:off x="4255863" y="1929220"/>
            <a:ext cx="1780207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kern="0" dirty="0" smtClean="0">
                <a:latin typeface="Segoe UI"/>
              </a:rPr>
              <a:t>Program4</a:t>
            </a:r>
          </a:p>
        </p:txBody>
      </p:sp>
      <p:pic>
        <p:nvPicPr>
          <p:cNvPr id="103" name="Picture 1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1" y="3618550"/>
            <a:ext cx="337500" cy="337500"/>
          </a:xfrm>
          <a:prstGeom prst="rect">
            <a:avLst/>
          </a:prstGeom>
        </p:spPr>
      </p:pic>
      <p:sp>
        <p:nvSpPr>
          <p:cNvPr id="104" name="Content"/>
          <p:cNvSpPr txBox="1"/>
          <p:nvPr>
            <p:custDataLst>
              <p:custData r:id="rId9"/>
            </p:custDataLst>
          </p:nvPr>
        </p:nvSpPr>
        <p:spPr>
          <a:xfrm>
            <a:off x="3305593" y="3660074"/>
            <a:ext cx="12234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new message</a:t>
            </a:r>
          </a:p>
        </p:txBody>
      </p:sp>
      <p:sp>
        <p:nvSpPr>
          <p:cNvPr id="106" name="Content"/>
          <p:cNvSpPr txBox="1"/>
          <p:nvPr>
            <p:custDataLst>
              <p:custData r:id="rId10"/>
            </p:custDataLst>
          </p:nvPr>
        </p:nvSpPr>
        <p:spPr>
          <a:xfrm>
            <a:off x="3305593" y="3414862"/>
            <a:ext cx="16344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Programming control</a:t>
            </a:r>
          </a:p>
        </p:txBody>
      </p:sp>
      <p:pic>
        <p:nvPicPr>
          <p:cNvPr id="109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7" y="3361528"/>
            <a:ext cx="337500" cy="337500"/>
          </a:xfrm>
          <a:prstGeom prst="rect">
            <a:avLst/>
          </a:prstGeom>
        </p:spPr>
      </p:pic>
      <p:pic>
        <p:nvPicPr>
          <p:cNvPr id="112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16" y="3083880"/>
            <a:ext cx="337500" cy="337500"/>
          </a:xfrm>
          <a:prstGeom prst="rect">
            <a:avLst/>
          </a:prstGeom>
        </p:spPr>
      </p:pic>
      <p:sp>
        <p:nvSpPr>
          <p:cNvPr id="113" name="Content"/>
          <p:cNvSpPr txBox="1"/>
          <p:nvPr>
            <p:custDataLst>
              <p:custData r:id="rId13"/>
            </p:custDataLst>
          </p:nvPr>
        </p:nvSpPr>
        <p:spPr>
          <a:xfrm>
            <a:off x="3300659" y="3137214"/>
            <a:ext cx="1225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Marks available</a:t>
            </a: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60" y="333646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6529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7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2941614" y="638976"/>
                  <a:ext cx="3200359" cy="911017"/>
                  <a:chOff x="2892883" y="660400"/>
                  <a:chExt cx="3200359" cy="911017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2892883" y="986642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teacher lectures</a:t>
                    </a:r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9749" y="3254099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4849" y="5117103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sp>
        <p:nvSpPr>
          <p:cNvPr id="64" name="Content"/>
          <p:cNvSpPr/>
          <p:nvPr/>
        </p:nvSpPr>
        <p:spPr bwMode="auto">
          <a:xfrm>
            <a:off x="3128647" y="1759569"/>
            <a:ext cx="2689925" cy="2925417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grpSp>
        <p:nvGrpSpPr>
          <p:cNvPr id="35" name="CheckBoxChecked"/>
          <p:cNvGrpSpPr/>
          <p:nvPr>
            <p:custDataLst>
              <p:custData r:id="rId2"/>
            </p:custDataLst>
          </p:nvPr>
        </p:nvGrpSpPr>
        <p:grpSpPr>
          <a:xfrm>
            <a:off x="3228456" y="1770962"/>
            <a:ext cx="826395" cy="230832"/>
            <a:chOff x="4317072" y="3312427"/>
            <a:chExt cx="826395" cy="230832"/>
          </a:xfrm>
        </p:grpSpPr>
        <p:grpSp>
          <p:nvGrpSpPr>
            <p:cNvPr id="36" name="Group 2"/>
            <p:cNvGrpSpPr/>
            <p:nvPr/>
          </p:nvGrpSpPr>
          <p:grpSpPr>
            <a:xfrm>
              <a:off x="4354468" y="3312427"/>
              <a:ext cx="788999" cy="230832"/>
              <a:chOff x="5179843" y="2087451"/>
              <a:chExt cx="739448" cy="216403"/>
            </a:xfrm>
          </p:grpSpPr>
          <p:sp>
            <p:nvSpPr>
              <p:cNvPr id="38" name="Content"/>
              <p:cNvSpPr txBox="1"/>
              <p:nvPr/>
            </p:nvSpPr>
            <p:spPr>
              <a:xfrm>
                <a:off x="5179843" y="2087451"/>
                <a:ext cx="73944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Lecture1</a:t>
                </a:r>
              </a:p>
            </p:txBody>
          </p:sp>
          <p:sp>
            <p:nvSpPr>
              <p:cNvPr id="3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CheckBoxUnchecked"/>
          <p:cNvGrpSpPr/>
          <p:nvPr>
            <p:custDataLst>
              <p:custData r:id="rId3"/>
            </p:custDataLst>
          </p:nvPr>
        </p:nvGrpSpPr>
        <p:grpSpPr>
          <a:xfrm>
            <a:off x="3265846" y="2032191"/>
            <a:ext cx="789005" cy="230832"/>
            <a:chOff x="5179843" y="2087449"/>
            <a:chExt cx="739455" cy="216403"/>
          </a:xfrm>
        </p:grpSpPr>
        <p:sp>
          <p:nvSpPr>
            <p:cNvPr id="4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ontent"/>
            <p:cNvSpPr txBox="1"/>
            <p:nvPr/>
          </p:nvSpPr>
          <p:spPr>
            <a:xfrm>
              <a:off x="5179848" y="2087449"/>
              <a:ext cx="73945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Lecture2</a:t>
              </a:r>
            </a:p>
          </p:txBody>
        </p:sp>
      </p:grpSp>
      <p:grpSp>
        <p:nvGrpSpPr>
          <p:cNvPr id="66" name="CheckBoxUnchecked"/>
          <p:cNvGrpSpPr/>
          <p:nvPr>
            <p:custDataLst>
              <p:custData r:id="rId4"/>
            </p:custDataLst>
          </p:nvPr>
        </p:nvGrpSpPr>
        <p:grpSpPr>
          <a:xfrm>
            <a:off x="3265851" y="2293952"/>
            <a:ext cx="789005" cy="230832"/>
            <a:chOff x="5179843" y="2087449"/>
            <a:chExt cx="739455" cy="216403"/>
          </a:xfrm>
        </p:grpSpPr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Content"/>
            <p:cNvSpPr txBox="1"/>
            <p:nvPr/>
          </p:nvSpPr>
          <p:spPr>
            <a:xfrm>
              <a:off x="5179848" y="2087449"/>
              <a:ext cx="73945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Lecture3</a:t>
              </a:r>
            </a:p>
          </p:txBody>
        </p:sp>
      </p:grpSp>
      <p:grpSp>
        <p:nvGrpSpPr>
          <p:cNvPr id="69" name="CheckBoxUnchecked"/>
          <p:cNvGrpSpPr/>
          <p:nvPr>
            <p:custDataLst>
              <p:custData r:id="rId5"/>
            </p:custDataLst>
          </p:nvPr>
        </p:nvGrpSpPr>
        <p:grpSpPr>
          <a:xfrm>
            <a:off x="3265856" y="2550422"/>
            <a:ext cx="789004" cy="230832"/>
            <a:chOff x="5179843" y="2087449"/>
            <a:chExt cx="739454" cy="216403"/>
          </a:xfrm>
        </p:grpSpPr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ntent"/>
            <p:cNvSpPr txBox="1"/>
            <p:nvPr/>
          </p:nvSpPr>
          <p:spPr>
            <a:xfrm>
              <a:off x="5179848" y="2087449"/>
              <a:ext cx="73944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Lecture4</a:t>
              </a:r>
            </a:p>
          </p:txBody>
        </p:sp>
      </p:grpSp>
      <p:pic>
        <p:nvPicPr>
          <p:cNvPr id="76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12" y="3187582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4699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17204 0.02639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7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1" name="WindowsPhone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15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17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19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0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1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3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25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7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4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18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16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" name="PageTitle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2936987" y="638976"/>
                  <a:ext cx="3204986" cy="911017"/>
                  <a:chOff x="2888256" y="660400"/>
                  <a:chExt cx="3204986" cy="911017"/>
                </a:xfrm>
              </p:grpSpPr>
              <p:sp>
                <p:nvSpPr>
                  <p:cNvPr id="13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" name="Page Title"/>
                  <p:cNvSpPr txBox="1"/>
                  <p:nvPr/>
                </p:nvSpPr>
                <p:spPr>
                  <a:xfrm>
                    <a:off x="2888256" y="986642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</a:t>
                    </a:r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eacher practices</a:t>
                    </a:r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9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0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9749" y="3254099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" name="Picture 1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4849" y="5117103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pic>
        <p:nvPicPr>
          <p:cNvPr id="46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92" y="5083839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sp>
        <p:nvSpPr>
          <p:cNvPr id="62" name="Content"/>
          <p:cNvSpPr/>
          <p:nvPr/>
        </p:nvSpPr>
        <p:spPr bwMode="auto">
          <a:xfrm>
            <a:off x="3128647" y="1759569"/>
            <a:ext cx="2689925" cy="2925417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grpSp>
        <p:nvGrpSpPr>
          <p:cNvPr id="63" name="CheckBoxChecked"/>
          <p:cNvGrpSpPr/>
          <p:nvPr>
            <p:custDataLst>
              <p:custData r:id="rId3"/>
            </p:custDataLst>
          </p:nvPr>
        </p:nvGrpSpPr>
        <p:grpSpPr>
          <a:xfrm>
            <a:off x="3228456" y="1770962"/>
            <a:ext cx="862110" cy="230832"/>
            <a:chOff x="4317072" y="3312427"/>
            <a:chExt cx="862110" cy="230832"/>
          </a:xfrm>
        </p:grpSpPr>
        <p:grpSp>
          <p:nvGrpSpPr>
            <p:cNvPr id="64" name="Group 2"/>
            <p:cNvGrpSpPr/>
            <p:nvPr/>
          </p:nvGrpSpPr>
          <p:grpSpPr>
            <a:xfrm>
              <a:off x="4354469" y="3312427"/>
              <a:ext cx="824713" cy="230832"/>
              <a:chOff x="5179843" y="2087451"/>
              <a:chExt cx="772919" cy="216403"/>
            </a:xfrm>
          </p:grpSpPr>
          <p:sp>
            <p:nvSpPr>
              <p:cNvPr id="66" name="Content"/>
              <p:cNvSpPr txBox="1"/>
              <p:nvPr/>
            </p:nvSpPr>
            <p:spPr>
              <a:xfrm>
                <a:off x="5179843" y="2087451"/>
                <a:ext cx="77291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Practice1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CheckBoxUnchecked"/>
          <p:cNvGrpSpPr/>
          <p:nvPr>
            <p:custDataLst>
              <p:custData r:id="rId4"/>
            </p:custDataLst>
          </p:nvPr>
        </p:nvGrpSpPr>
        <p:grpSpPr>
          <a:xfrm>
            <a:off x="3265847" y="2032191"/>
            <a:ext cx="824719" cy="230832"/>
            <a:chOff x="5179843" y="2087449"/>
            <a:chExt cx="772926" cy="216403"/>
          </a:xfrm>
        </p:grpSpPr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ontent"/>
            <p:cNvSpPr txBox="1"/>
            <p:nvPr/>
          </p:nvSpPr>
          <p:spPr>
            <a:xfrm>
              <a:off x="5179848" y="2087449"/>
              <a:ext cx="77292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Practice2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CheckBoxUnchecked"/>
          <p:cNvGrpSpPr/>
          <p:nvPr>
            <p:custDataLst>
              <p:custData r:id="rId5"/>
            </p:custDataLst>
          </p:nvPr>
        </p:nvGrpSpPr>
        <p:grpSpPr>
          <a:xfrm>
            <a:off x="3265852" y="2293952"/>
            <a:ext cx="824719" cy="230832"/>
            <a:chOff x="5179843" y="2087449"/>
            <a:chExt cx="772926" cy="216403"/>
          </a:xfrm>
        </p:grpSpPr>
        <p:sp>
          <p:nvSpPr>
            <p:cNvPr id="72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Content"/>
            <p:cNvSpPr txBox="1"/>
            <p:nvPr/>
          </p:nvSpPr>
          <p:spPr>
            <a:xfrm>
              <a:off x="5179848" y="2087449"/>
              <a:ext cx="77292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Practice3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4" name="CheckBoxUnchecked"/>
          <p:cNvGrpSpPr/>
          <p:nvPr>
            <p:custDataLst>
              <p:custData r:id="rId6"/>
            </p:custDataLst>
          </p:nvPr>
        </p:nvGrpSpPr>
        <p:grpSpPr>
          <a:xfrm>
            <a:off x="3265857" y="2550422"/>
            <a:ext cx="824719" cy="230832"/>
            <a:chOff x="5179843" y="2087449"/>
            <a:chExt cx="772926" cy="216403"/>
          </a:xfrm>
        </p:grpSpPr>
        <p:sp>
          <p:nvSpPr>
            <p:cNvPr id="75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Content"/>
            <p:cNvSpPr txBox="1"/>
            <p:nvPr/>
          </p:nvSpPr>
          <p:spPr>
            <a:xfrm>
              <a:off x="5179848" y="2087449"/>
              <a:ext cx="77292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Practice4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4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3008288" y="638976"/>
                  <a:ext cx="3133685" cy="911018"/>
                  <a:chOff x="2959557" y="660400"/>
                  <a:chExt cx="3133685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2959557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lectures/practice</a:t>
                    </a: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8315" y="3266712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069" y="5139576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grpSp>
        <p:nvGrpSpPr>
          <p:cNvPr id="35" name="TreeList"/>
          <p:cNvGrpSpPr/>
          <p:nvPr>
            <p:custDataLst>
              <p:custData r:id="rId2"/>
            </p:custDataLst>
          </p:nvPr>
        </p:nvGrpSpPr>
        <p:grpSpPr>
          <a:xfrm>
            <a:off x="3087708" y="1515628"/>
            <a:ext cx="2968582" cy="3515854"/>
            <a:chOff x="3880709" y="2449673"/>
            <a:chExt cx="1672365" cy="2227102"/>
          </a:xfrm>
        </p:grpSpPr>
        <p:sp>
          <p:nvSpPr>
            <p:cNvPr id="36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ext1"/>
            <p:cNvSpPr txBox="1"/>
            <p:nvPr/>
          </p:nvSpPr>
          <p:spPr>
            <a:xfrm>
              <a:off x="4165688" y="2540203"/>
              <a:ext cx="984624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Cybernetics</a:t>
              </a:r>
            </a:p>
          </p:txBody>
        </p:sp>
        <p:sp>
          <p:nvSpPr>
            <p:cNvPr id="54" name="Text2"/>
            <p:cNvSpPr txBox="1"/>
            <p:nvPr/>
          </p:nvSpPr>
          <p:spPr>
            <a:xfrm>
              <a:off x="4353381" y="2781403"/>
              <a:ext cx="296782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3"/>
            <p:cNvSpPr txBox="1"/>
            <p:nvPr/>
          </p:nvSpPr>
          <p:spPr>
            <a:xfrm>
              <a:off x="4548130" y="3027593"/>
              <a:ext cx="525111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 T.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4"/>
            <p:cNvSpPr txBox="1"/>
            <p:nvPr/>
          </p:nvSpPr>
          <p:spPr>
            <a:xfrm>
              <a:off x="4735823" y="3273727"/>
              <a:ext cx="480898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ext5"/>
            <p:cNvSpPr txBox="1"/>
            <p:nvPr/>
          </p:nvSpPr>
          <p:spPr>
            <a:xfrm>
              <a:off x="4929385" y="3522944"/>
              <a:ext cx="37805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TTP-4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6"/>
            <p:cNvSpPr txBox="1"/>
            <p:nvPr/>
          </p:nvSpPr>
          <p:spPr>
            <a:xfrm>
              <a:off x="4734636" y="3766107"/>
              <a:ext cx="50101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ractice1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7"/>
            <p:cNvSpPr txBox="1"/>
            <p:nvPr/>
          </p:nvSpPr>
          <p:spPr>
            <a:xfrm>
              <a:off x="4931326" y="4008845"/>
              <a:ext cx="37805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TTP-4</a:t>
              </a:r>
            </a:p>
          </p:txBody>
        </p:sp>
      </p:grpSp>
      <p:pic>
        <p:nvPicPr>
          <p:cNvPr id="59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61" y="505589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24" y="2419033"/>
            <a:ext cx="304800" cy="30480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2" y="1653855"/>
            <a:ext cx="304800" cy="3048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039319"/>
            <a:ext cx="304800" cy="30480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1" y="3209966"/>
            <a:ext cx="304800" cy="30480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82" y="3968317"/>
            <a:ext cx="304800" cy="30480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5" y="2816535"/>
            <a:ext cx="304800" cy="304800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81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0"/>
            <a:ext cx="3464995" cy="6857998"/>
            <a:chOff x="2839503" y="1"/>
            <a:chExt cx="3464995" cy="6857998"/>
          </a:xfrm>
        </p:grpSpPr>
        <p:grpSp>
          <p:nvGrpSpPr>
            <p:cNvPr id="34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40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4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4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6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4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1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53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5" name="ApplicationBar"/>
          <p:cNvGrpSpPr/>
          <p:nvPr>
            <p:custDataLst>
              <p:custData r:id="rId3"/>
            </p:custDataLst>
          </p:nvPr>
        </p:nvGrpSpPr>
        <p:grpSpPr>
          <a:xfrm>
            <a:off x="3071729" y="5082538"/>
            <a:ext cx="3015533" cy="474434"/>
            <a:chOff x="2977124" y="3191783"/>
            <a:chExt cx="3033760" cy="474434"/>
          </a:xfrm>
          <a:solidFill>
            <a:schemeClr val="accent3">
              <a:lumMod val="75000"/>
            </a:schemeClr>
          </a:solidFill>
        </p:grpSpPr>
        <p:sp>
          <p:nvSpPr>
            <p:cNvPr id="56" name="Background"/>
            <p:cNvSpPr/>
            <p:nvPr/>
          </p:nvSpPr>
          <p:spPr>
            <a:xfrm>
              <a:off x="2977124" y="3191783"/>
              <a:ext cx="3033760" cy="474434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7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48" y="3277674"/>
              <a:ext cx="312274" cy="31227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77" y="5151005"/>
            <a:ext cx="337500" cy="337500"/>
          </a:xfrm>
          <a:prstGeom prst="rect">
            <a:avLst/>
          </a:prstGeom>
        </p:spPr>
      </p:pic>
      <p:sp>
        <p:nvSpPr>
          <p:cNvPr id="59" name="Content"/>
          <p:cNvSpPr/>
          <p:nvPr>
            <p:custDataLst>
              <p:custData r:id="rId5"/>
            </p:custDataLst>
          </p:nvPr>
        </p:nvSpPr>
        <p:spPr>
          <a:xfrm>
            <a:off x="3072608" y="1484784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Structure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0" name="Content"/>
          <p:cNvSpPr/>
          <p:nvPr>
            <p:custDataLst>
              <p:custData r:id="rId6"/>
            </p:custDataLst>
          </p:nvPr>
        </p:nvSpPr>
        <p:spPr>
          <a:xfrm>
            <a:off x="3072808" y="2142007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</p:txBody>
      </p:sp>
      <p:sp>
        <p:nvSpPr>
          <p:cNvPr id="61" name="Content"/>
          <p:cNvSpPr/>
          <p:nvPr>
            <p:custDataLst>
              <p:custData r:id="rId7"/>
            </p:custDataLst>
          </p:nvPr>
        </p:nvSpPr>
        <p:spPr>
          <a:xfrm>
            <a:off x="3076593" y="2799696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noProof="0" dirty="0" smtClean="0">
                <a:solidFill>
                  <a:schemeClr val="tx1"/>
                </a:solidFill>
                <a:latin typeface="Segoe UI"/>
              </a:rPr>
              <a:t>Controls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2" name="Content"/>
          <p:cNvSpPr/>
          <p:nvPr>
            <p:custDataLst>
              <p:custData r:id="rId8"/>
            </p:custDataLst>
          </p:nvPr>
        </p:nvSpPr>
        <p:spPr>
          <a:xfrm>
            <a:off x="3072275" y="3457152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Lectures/Practices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3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22" y="1577163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685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2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4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controls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3573" y="3249815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615" y="5114350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grpSp>
        <p:nvGrpSpPr>
          <p:cNvPr id="35" name="TreeList"/>
          <p:cNvGrpSpPr/>
          <p:nvPr>
            <p:custDataLst>
              <p:custData r:id="rId2"/>
            </p:custDataLst>
          </p:nvPr>
        </p:nvGrpSpPr>
        <p:grpSpPr>
          <a:xfrm>
            <a:off x="3087708" y="1515628"/>
            <a:ext cx="2968582" cy="3515854"/>
            <a:chOff x="3880709" y="2449673"/>
            <a:chExt cx="1672365" cy="2227102"/>
          </a:xfrm>
        </p:grpSpPr>
        <p:sp>
          <p:nvSpPr>
            <p:cNvPr id="36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ext1"/>
            <p:cNvSpPr txBox="1"/>
            <p:nvPr/>
          </p:nvSpPr>
          <p:spPr>
            <a:xfrm>
              <a:off x="4165688" y="2540203"/>
              <a:ext cx="984624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Cybernetics</a:t>
              </a:r>
            </a:p>
          </p:txBody>
        </p:sp>
        <p:sp>
          <p:nvSpPr>
            <p:cNvPr id="54" name="Text2"/>
            <p:cNvSpPr txBox="1"/>
            <p:nvPr/>
          </p:nvSpPr>
          <p:spPr>
            <a:xfrm>
              <a:off x="4353381" y="2781403"/>
              <a:ext cx="296782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3"/>
            <p:cNvSpPr txBox="1"/>
            <p:nvPr/>
          </p:nvSpPr>
          <p:spPr>
            <a:xfrm>
              <a:off x="4548130" y="3027593"/>
              <a:ext cx="525111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 T.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4"/>
            <p:cNvSpPr txBox="1"/>
            <p:nvPr/>
          </p:nvSpPr>
          <p:spPr>
            <a:xfrm>
              <a:off x="4735823" y="3273727"/>
              <a:ext cx="480898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6"/>
            <p:cNvSpPr txBox="1"/>
            <p:nvPr/>
          </p:nvSpPr>
          <p:spPr>
            <a:xfrm>
              <a:off x="4734636" y="3524850"/>
              <a:ext cx="50101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ractice1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9" name="Рисунок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24" y="2427971"/>
            <a:ext cx="304800" cy="30480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039319"/>
            <a:ext cx="304800" cy="3048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28" y="1645360"/>
            <a:ext cx="304800" cy="30480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5" y="2816535"/>
            <a:ext cx="304800" cy="30480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5" y="3217457"/>
            <a:ext cx="304800" cy="304800"/>
          </a:xfrm>
          <a:prstGeom prst="rect">
            <a:avLst/>
          </a:prstGeom>
        </p:spPr>
      </p:pic>
      <p:pic>
        <p:nvPicPr>
          <p:cNvPr id="5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10" y="271958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934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20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23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29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3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30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l</a:t>
                    </a:r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ecture1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3" name="Icon1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938" y="3277674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2789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Icon3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1505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Icon2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0222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" name="Picture 1"/>
              <p:cNvPicPr preferRelativeResize="0">
                <a:picLocks/>
              </p:cNvPicPr>
              <p:nvPr>
                <p:custDataLst>
                  <p:custData r:id="rId25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5583" y="5143424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9" name="Picture 1"/>
              <p:cNvPicPr preferRelativeResize="0">
                <a:picLocks/>
              </p:cNvPicPr>
              <p:nvPr>
                <p:custDataLst>
                  <p:custData r:id="rId26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8126" y="5241965"/>
                <a:ext cx="135000" cy="157500"/>
              </a:xfrm>
              <a:prstGeom prst="rect">
                <a:avLst/>
              </a:prstGeom>
            </p:spPr>
          </p:pic>
          <p:pic>
            <p:nvPicPr>
              <p:cNvPr id="10" name="Picture 1"/>
              <p:cNvPicPr preferRelativeResize="0">
                <a:picLocks/>
              </p:cNvPicPr>
              <p:nvPr>
                <p:custDataLst>
                  <p:custData r:id="rId27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5261" y="515196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2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555" y="5126343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pic>
        <p:nvPicPr>
          <p:cNvPr id="3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49" y="5241965"/>
            <a:ext cx="337500" cy="337500"/>
          </a:xfrm>
          <a:prstGeom prst="rect">
            <a:avLst/>
          </a:prstGeom>
        </p:spPr>
      </p:pic>
      <p:sp>
        <p:nvSpPr>
          <p:cNvPr id="36" name="Content"/>
          <p:cNvSpPr/>
          <p:nvPr>
            <p:custDataLst>
              <p:custData r:id="rId3"/>
            </p:custDataLst>
          </p:nvPr>
        </p:nvSpPr>
        <p:spPr>
          <a:xfrm>
            <a:off x="3085676" y="1628800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Content"/>
          <p:cNvSpPr/>
          <p:nvPr>
            <p:custDataLst>
              <p:custData r:id="rId4"/>
            </p:custDataLst>
          </p:nvPr>
        </p:nvSpPr>
        <p:spPr>
          <a:xfrm>
            <a:off x="3085676" y="2357845"/>
            <a:ext cx="2979818" cy="770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/>
          <p:cNvSpPr/>
          <p:nvPr>
            <p:custDataLst>
              <p:custData r:id="rId5"/>
            </p:custDataLst>
          </p:nvPr>
        </p:nvSpPr>
        <p:spPr>
          <a:xfrm>
            <a:off x="3082952" y="3159186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/>
          <p:cNvSpPr/>
          <p:nvPr>
            <p:custDataLst>
              <p:custData r:id="rId6"/>
            </p:custDataLst>
          </p:nvPr>
        </p:nvSpPr>
        <p:spPr>
          <a:xfrm>
            <a:off x="3082091" y="3887943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Control4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704374" y="4333832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01.06.2013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4709104" y="3609561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05.05.2013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4720964" y="2883737"/>
            <a:ext cx="13502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02.04.2013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4737886" y="2137201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02.02.2013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968303" y="1667736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2"/>
            </p:custDataLst>
          </p:nvPr>
        </p:nvSpPr>
        <p:spPr>
          <a:xfrm>
            <a:off x="4933781" y="2362865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13"/>
            </p:custDataLst>
          </p:nvPr>
        </p:nvSpPr>
        <p:spPr>
          <a:xfrm>
            <a:off x="4918062" y="3152122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4"/>
            </p:custDataLst>
          </p:nvPr>
        </p:nvSpPr>
        <p:spPr>
          <a:xfrm>
            <a:off x="4935952" y="3886512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15"/>
            </p:custDataLst>
          </p:nvPr>
        </p:nvSpPr>
        <p:spPr>
          <a:xfrm>
            <a:off x="4967333" y="1907587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6"/>
            </p:custDataLst>
          </p:nvPr>
        </p:nvSpPr>
        <p:spPr>
          <a:xfrm>
            <a:off x="4926113" y="2612297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>
            <p:custDataLst>
              <p:custData r:id="rId17"/>
            </p:custDataLst>
          </p:nvPr>
        </p:nvSpPr>
        <p:spPr>
          <a:xfrm>
            <a:off x="4941274" y="3382954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18"/>
            </p:custDataLst>
          </p:nvPr>
        </p:nvSpPr>
        <p:spPr>
          <a:xfrm>
            <a:off x="4960136" y="4108622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4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47" y="435288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68878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10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3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</a:t>
                    </a:r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ontrol4 marks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1395" y="3249815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6362" y="5114350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1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sp>
        <p:nvSpPr>
          <p:cNvPr id="36" name="Content"/>
          <p:cNvSpPr/>
          <p:nvPr>
            <p:custDataLst>
              <p:custData r:id="rId2"/>
            </p:custDataLst>
          </p:nvPr>
        </p:nvSpPr>
        <p:spPr>
          <a:xfrm>
            <a:off x="3068876" y="1487487"/>
            <a:ext cx="3024363" cy="358689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3068876" y="1609722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01.06.2013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944119" y="1605063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/>
        </p:nvSpPr>
        <p:spPr bwMode="auto">
          <a:xfrm>
            <a:off x="3092643" y="1855834"/>
            <a:ext cx="2954407" cy="3225709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Student1 S.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Student2 </a:t>
            </a:r>
            <a:r>
              <a:rPr lang="en-US" sz="1100" kern="0" dirty="0">
                <a:solidFill>
                  <a:srgbClr val="232323"/>
                </a:solidFill>
                <a:latin typeface="Segoe"/>
              </a:rPr>
              <a:t>S</a:t>
            </a:r>
            <a:r>
              <a:rPr lang="en-US" sz="1100" kern="0" dirty="0" smtClean="0">
                <a:solidFill>
                  <a:srgbClr val="232323"/>
                </a:solidFill>
                <a:latin typeface="Segoe"/>
              </a:rPr>
              <a:t>.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4073106" y="1988542"/>
            <a:ext cx="3061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4473610" y="1988542"/>
            <a:ext cx="146654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Good!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7"/>
            </p:custDataLst>
          </p:nvPr>
        </p:nvSpPr>
        <p:spPr>
          <a:xfrm>
            <a:off x="4080535" y="2315284"/>
            <a:ext cx="3061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8"/>
            </p:custDataLst>
          </p:nvPr>
        </p:nvSpPr>
        <p:spPr>
          <a:xfrm>
            <a:off x="4473610" y="2315284"/>
            <a:ext cx="146654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So close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6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0" y="302056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970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17204 0.02639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12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9"/>
                  </p:custDataLst>
                </p:nvPr>
              </p:nvGrpSpPr>
              <p:grpSpPr>
                <a:xfrm>
                  <a:off x="2915402" y="638976"/>
                  <a:ext cx="3226571" cy="905674"/>
                  <a:chOff x="2866671" y="660400"/>
                  <a:chExt cx="3226571" cy="905674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2866671" y="981299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ntrol4 comments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1395" y="3249815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6362" y="5114350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3064639" y="4830634"/>
            <a:ext cx="302005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Type your text here!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1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35" y="5126343"/>
            <a:ext cx="337500" cy="337500"/>
          </a:xfrm>
          <a:prstGeom prst="rect">
            <a:avLst/>
          </a:prstGeom>
        </p:spPr>
      </p:pic>
      <p:pic>
        <p:nvPicPr>
          <p:cNvPr id="47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35" y="5117803"/>
            <a:ext cx="337500" cy="337500"/>
          </a:xfrm>
          <a:prstGeom prst="rect">
            <a:avLst/>
          </a:prstGeom>
        </p:spPr>
      </p:pic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3085968" y="1504567"/>
            <a:ext cx="2998724" cy="7723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Student2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S.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Content"/>
          <p:cNvSpPr txBox="1"/>
          <p:nvPr>
            <p:custDataLst>
              <p:custData r:id="rId6"/>
            </p:custDataLst>
          </p:nvPr>
        </p:nvSpPr>
        <p:spPr>
          <a:xfrm>
            <a:off x="4783808" y="2026325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02.04.2013 17:25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7"/>
            </p:custDataLst>
          </p:nvPr>
        </p:nvSpPr>
        <p:spPr>
          <a:xfrm>
            <a:off x="3070166" y="1541436"/>
            <a:ext cx="1556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Need some sources!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8"/>
            </p:custDataLst>
          </p:nvPr>
        </p:nvSpPr>
        <p:spPr>
          <a:xfrm>
            <a:off x="3086563" y="2306988"/>
            <a:ext cx="2998724" cy="7723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Teacher T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Content"/>
          <p:cNvSpPr txBox="1"/>
          <p:nvPr>
            <p:custDataLst>
              <p:custData r:id="rId9"/>
            </p:custDataLst>
          </p:nvPr>
        </p:nvSpPr>
        <p:spPr>
          <a:xfrm>
            <a:off x="4765635" y="2830531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kern="0" dirty="0">
                <a:latin typeface="Segoe UI"/>
              </a:rPr>
              <a:t>05.06.2013 15:20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0"/>
            </p:custDataLst>
          </p:nvPr>
        </p:nvSpPr>
        <p:spPr>
          <a:xfrm>
            <a:off x="3095804" y="2352781"/>
            <a:ext cx="20148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marks are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available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03" y="5059234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72646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107" name="Группа 106"/>
            <p:cNvGrpSpPr/>
            <p:nvPr>
              <p:custDataLst>
                <p:custData r:id="rId20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110" name="Группа 109"/>
              <p:cNvGrpSpPr/>
              <p:nvPr>
                <p:custDataLst>
                  <p:custData r:id="rId23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21" name="WindowsPhone"/>
                <p:cNvGrpSpPr/>
                <p:nvPr>
                  <p:custDataLst>
                    <p:custData r:id="rId29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125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127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129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30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131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32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133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5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6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7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4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128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126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3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2" name="PageTitle"/>
                <p:cNvGrpSpPr/>
                <p:nvPr>
                  <p:custDataLst>
                    <p:custData r:id="rId30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23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4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l</a:t>
                    </a:r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ecture1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11" name="ApplicationBar"/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3063247" y="5081544"/>
                <a:ext cx="3021026" cy="474434"/>
                <a:chOff x="3046117" y="3191783"/>
                <a:chExt cx="3033760" cy="474434"/>
              </a:xfrm>
            </p:grpSpPr>
            <p:sp>
              <p:nvSpPr>
                <p:cNvPr id="116" name="Background"/>
                <p:cNvSpPr/>
                <p:nvPr/>
              </p:nvSpPr>
              <p:spPr>
                <a:xfrm>
                  <a:off x="3046117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17" name="Icon1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938" y="3277674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2789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9" name="Icon3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1505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Icon2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0222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1"/>
              <p:cNvPicPr preferRelativeResize="0">
                <a:picLocks/>
              </p:cNvPicPr>
              <p:nvPr>
                <p:custDataLst>
                  <p:custData r:id="rId25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5583" y="5143424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3" name="Picture 1"/>
              <p:cNvPicPr preferRelativeResize="0">
                <a:picLocks/>
              </p:cNvPicPr>
              <p:nvPr>
                <p:custDataLst>
                  <p:custData r:id="rId26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8126" y="5241965"/>
                <a:ext cx="135000" cy="157500"/>
              </a:xfrm>
              <a:prstGeom prst="rect">
                <a:avLst/>
              </a:prstGeom>
            </p:spPr>
          </p:pic>
          <p:pic>
            <p:nvPicPr>
              <p:cNvPr id="114" name="Picture 1"/>
              <p:cNvPicPr preferRelativeResize="0">
                <a:picLocks/>
              </p:cNvPicPr>
              <p:nvPr>
                <p:custDataLst>
                  <p:custData r:id="rId27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5261" y="515196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115" name="Picture 1"/>
              <p:cNvPicPr preferRelativeResize="0">
                <a:picLocks/>
              </p:cNvPicPr>
              <p:nvPr>
                <p:custDataLst>
                  <p:custData r:id="rId2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555" y="5126343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108" name="Picture 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109" name="Picture 1"/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pic>
        <p:nvPicPr>
          <p:cNvPr id="139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49" y="5241965"/>
            <a:ext cx="337500" cy="337500"/>
          </a:xfrm>
          <a:prstGeom prst="rect">
            <a:avLst/>
          </a:prstGeom>
        </p:spPr>
      </p:pic>
      <p:sp>
        <p:nvSpPr>
          <p:cNvPr id="140" name="Content"/>
          <p:cNvSpPr/>
          <p:nvPr>
            <p:custDataLst>
              <p:custData r:id="rId3"/>
            </p:custDataLst>
          </p:nvPr>
        </p:nvSpPr>
        <p:spPr>
          <a:xfrm>
            <a:off x="3085676" y="1628800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Control1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Content"/>
          <p:cNvSpPr/>
          <p:nvPr>
            <p:custDataLst>
              <p:custData r:id="rId4"/>
            </p:custDataLst>
          </p:nvPr>
        </p:nvSpPr>
        <p:spPr>
          <a:xfrm>
            <a:off x="3085676" y="2357845"/>
            <a:ext cx="2979818" cy="770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Control2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2" name="Content"/>
          <p:cNvSpPr/>
          <p:nvPr>
            <p:custDataLst>
              <p:custData r:id="rId5"/>
            </p:custDataLst>
          </p:nvPr>
        </p:nvSpPr>
        <p:spPr>
          <a:xfrm>
            <a:off x="3082952" y="3159186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Control3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3" name="Content"/>
          <p:cNvSpPr/>
          <p:nvPr>
            <p:custDataLst>
              <p:custData r:id="rId6"/>
            </p:custDataLst>
          </p:nvPr>
        </p:nvSpPr>
        <p:spPr>
          <a:xfrm>
            <a:off x="3082091" y="3887943"/>
            <a:ext cx="2979818" cy="7002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Control4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4" name="Content"/>
          <p:cNvSpPr txBox="1"/>
          <p:nvPr>
            <p:custDataLst>
              <p:custData r:id="rId7"/>
            </p:custDataLst>
          </p:nvPr>
        </p:nvSpPr>
        <p:spPr>
          <a:xfrm>
            <a:off x="4704374" y="4333832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01.06.2013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 txBox="1"/>
          <p:nvPr>
            <p:custDataLst>
              <p:custData r:id="rId8"/>
            </p:custDataLst>
          </p:nvPr>
        </p:nvSpPr>
        <p:spPr>
          <a:xfrm>
            <a:off x="4709104" y="3609561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05.05.2013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 txBox="1"/>
          <p:nvPr>
            <p:custDataLst>
              <p:custData r:id="rId9"/>
            </p:custDataLst>
          </p:nvPr>
        </p:nvSpPr>
        <p:spPr>
          <a:xfrm>
            <a:off x="4720964" y="2883737"/>
            <a:ext cx="135027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02.04.2013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 txBox="1"/>
          <p:nvPr>
            <p:custDataLst>
              <p:custData r:id="rId10"/>
            </p:custDataLst>
          </p:nvPr>
        </p:nvSpPr>
        <p:spPr>
          <a:xfrm>
            <a:off x="4737886" y="2137201"/>
            <a:ext cx="13276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02.02.2013 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10:35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11"/>
            </p:custDataLst>
          </p:nvPr>
        </p:nvSpPr>
        <p:spPr>
          <a:xfrm>
            <a:off x="4968303" y="1667736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2"/>
            </p:custDataLst>
          </p:nvPr>
        </p:nvSpPr>
        <p:spPr>
          <a:xfrm>
            <a:off x="4933781" y="2362865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 txBox="1"/>
          <p:nvPr>
            <p:custDataLst>
              <p:custData r:id="rId13"/>
            </p:custDataLst>
          </p:nvPr>
        </p:nvSpPr>
        <p:spPr>
          <a:xfrm>
            <a:off x="4918062" y="3152122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14"/>
            </p:custDataLst>
          </p:nvPr>
        </p:nvSpPr>
        <p:spPr>
          <a:xfrm>
            <a:off x="4935952" y="3886512"/>
            <a:ext cx="1102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 mark: 10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Content"/>
          <p:cNvSpPr txBox="1"/>
          <p:nvPr>
            <p:custDataLst>
              <p:custData r:id="rId15"/>
            </p:custDataLst>
          </p:nvPr>
        </p:nvSpPr>
        <p:spPr>
          <a:xfrm>
            <a:off x="4967333" y="1907587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 txBox="1"/>
          <p:nvPr>
            <p:custDataLst>
              <p:custData r:id="rId16"/>
            </p:custDataLst>
          </p:nvPr>
        </p:nvSpPr>
        <p:spPr>
          <a:xfrm>
            <a:off x="4926113" y="2612297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 txBox="1"/>
          <p:nvPr>
            <p:custDataLst>
              <p:custData r:id="rId17"/>
            </p:custDataLst>
          </p:nvPr>
        </p:nvSpPr>
        <p:spPr>
          <a:xfrm>
            <a:off x="4941274" y="3382954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Content"/>
          <p:cNvSpPr txBox="1"/>
          <p:nvPr>
            <p:custDataLst>
              <p:custData r:id="rId18"/>
            </p:custDataLst>
          </p:nvPr>
        </p:nvSpPr>
        <p:spPr>
          <a:xfrm>
            <a:off x="4960136" y="4108622"/>
            <a:ext cx="10266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Avg. mark: 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6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47" y="435288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58941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2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4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controls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3573" y="3249815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615" y="5114350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grpSp>
        <p:nvGrpSpPr>
          <p:cNvPr id="35" name="TreeList"/>
          <p:cNvGrpSpPr/>
          <p:nvPr>
            <p:custDataLst>
              <p:custData r:id="rId2"/>
            </p:custDataLst>
          </p:nvPr>
        </p:nvGrpSpPr>
        <p:grpSpPr>
          <a:xfrm>
            <a:off x="3087708" y="1515628"/>
            <a:ext cx="2968582" cy="3515854"/>
            <a:chOff x="3880709" y="2449673"/>
            <a:chExt cx="1672365" cy="2227102"/>
          </a:xfrm>
        </p:grpSpPr>
        <p:sp>
          <p:nvSpPr>
            <p:cNvPr id="36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ext1"/>
            <p:cNvSpPr txBox="1"/>
            <p:nvPr/>
          </p:nvSpPr>
          <p:spPr>
            <a:xfrm>
              <a:off x="4165688" y="2540203"/>
              <a:ext cx="984624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Cybernetics</a:t>
              </a:r>
            </a:p>
          </p:txBody>
        </p:sp>
        <p:sp>
          <p:nvSpPr>
            <p:cNvPr id="54" name="Text2"/>
            <p:cNvSpPr txBox="1"/>
            <p:nvPr/>
          </p:nvSpPr>
          <p:spPr>
            <a:xfrm>
              <a:off x="4353381" y="2781403"/>
              <a:ext cx="296782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3"/>
            <p:cNvSpPr txBox="1"/>
            <p:nvPr/>
          </p:nvSpPr>
          <p:spPr>
            <a:xfrm>
              <a:off x="4548130" y="3027593"/>
              <a:ext cx="525111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 T.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4"/>
            <p:cNvSpPr txBox="1"/>
            <p:nvPr/>
          </p:nvSpPr>
          <p:spPr>
            <a:xfrm>
              <a:off x="4735823" y="3273727"/>
              <a:ext cx="480898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6"/>
            <p:cNvSpPr txBox="1"/>
            <p:nvPr/>
          </p:nvSpPr>
          <p:spPr>
            <a:xfrm>
              <a:off x="4734636" y="3524850"/>
              <a:ext cx="50101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ractice1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33" y="5081545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34" y="2427971"/>
            <a:ext cx="304800" cy="30480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039319"/>
            <a:ext cx="304800" cy="30480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98" y="1658545"/>
            <a:ext cx="304800" cy="3048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5" y="2816535"/>
            <a:ext cx="304800" cy="30480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0" y="32129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54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6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58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0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2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64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3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57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55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ontent"/>
          <p:cNvSpPr/>
          <p:nvPr>
            <p:custDataLst>
              <p:custData r:id="rId2"/>
            </p:custDataLst>
          </p:nvPr>
        </p:nvSpPr>
        <p:spPr>
          <a:xfrm>
            <a:off x="4152373" y="2420888"/>
            <a:ext cx="1728943" cy="28346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3"/>
            </p:custDataLst>
          </p:nvPr>
        </p:nvSpPr>
        <p:spPr>
          <a:xfrm>
            <a:off x="4152373" y="2877782"/>
            <a:ext cx="1733155" cy="28346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*****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1" name="PageTitle"/>
          <p:cNvGrpSpPr/>
          <p:nvPr>
            <p:custDataLst>
              <p:custData r:id="rId4"/>
            </p:custDataLst>
          </p:nvPr>
        </p:nvGrpSpPr>
        <p:grpSpPr>
          <a:xfrm>
            <a:off x="3109647" y="638976"/>
            <a:ext cx="3038698" cy="911018"/>
            <a:chOff x="3054545" y="660400"/>
            <a:chExt cx="3038698" cy="911018"/>
          </a:xfrm>
        </p:grpSpPr>
        <p:sp>
          <p:nvSpPr>
            <p:cNvPr id="72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Content"/>
          <p:cNvSpPr txBox="1"/>
          <p:nvPr>
            <p:custDataLst>
              <p:custData r:id="rId5"/>
            </p:custDataLst>
          </p:nvPr>
        </p:nvSpPr>
        <p:spPr>
          <a:xfrm>
            <a:off x="3245380" y="2447675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75" name="Content"/>
          <p:cNvSpPr txBox="1"/>
          <p:nvPr>
            <p:custDataLst>
              <p:custData r:id="rId6"/>
            </p:custDataLst>
          </p:nvPr>
        </p:nvSpPr>
        <p:spPr>
          <a:xfrm>
            <a:off x="3245380" y="2904098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grpSp>
        <p:nvGrpSpPr>
          <p:cNvPr id="76" name="CheckBoxChecked"/>
          <p:cNvGrpSpPr/>
          <p:nvPr>
            <p:custDataLst>
              <p:custData r:id="rId7"/>
            </p:custDataLst>
          </p:nvPr>
        </p:nvGrpSpPr>
        <p:grpSpPr>
          <a:xfrm>
            <a:off x="3353532" y="3417494"/>
            <a:ext cx="1240937" cy="230832"/>
            <a:chOff x="4317072" y="3312427"/>
            <a:chExt cx="1240937" cy="230832"/>
          </a:xfrm>
        </p:grpSpPr>
        <p:grpSp>
          <p:nvGrpSpPr>
            <p:cNvPr id="77" name="Group 2"/>
            <p:cNvGrpSpPr/>
            <p:nvPr/>
          </p:nvGrpSpPr>
          <p:grpSpPr>
            <a:xfrm>
              <a:off x="4354474" y="3312427"/>
              <a:ext cx="1203535" cy="230832"/>
              <a:chOff x="5179843" y="2087451"/>
              <a:chExt cx="1127949" cy="216403"/>
            </a:xfrm>
          </p:grpSpPr>
          <p:sp>
            <p:nvSpPr>
              <p:cNvPr id="79" name="Content"/>
              <p:cNvSpPr txBox="1"/>
              <p:nvPr/>
            </p:nvSpPr>
            <p:spPr>
              <a:xfrm>
                <a:off x="5179843" y="2087451"/>
                <a:ext cx="112794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80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/>
          <p:cNvGrpSpPr/>
          <p:nvPr>
            <p:custDataLst>
              <p:custData r:id="rId8"/>
            </p:custDataLst>
          </p:nvPr>
        </p:nvGrpSpPr>
        <p:grpSpPr>
          <a:xfrm>
            <a:off x="3378135" y="3906740"/>
            <a:ext cx="881208" cy="230832"/>
            <a:chOff x="5179843" y="2087449"/>
            <a:chExt cx="825870" cy="216403"/>
          </a:xfrm>
        </p:grpSpPr>
        <p:sp>
          <p:nvSpPr>
            <p:cNvPr id="82" name="Content"/>
            <p:cNvSpPr txBox="1"/>
            <p:nvPr/>
          </p:nvSpPr>
          <p:spPr>
            <a:xfrm>
              <a:off x="5179848" y="2087449"/>
              <a:ext cx="82586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Autologin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Content"/>
          <p:cNvSpPr/>
          <p:nvPr>
            <p:custDataLst>
              <p:custData r:id="rId9"/>
            </p:custDataLst>
          </p:nvPr>
        </p:nvSpPr>
        <p:spPr>
          <a:xfrm>
            <a:off x="3933402" y="4914900"/>
            <a:ext cx="1277196" cy="228600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Enter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3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06" y="475834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2404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139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41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43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45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7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149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0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1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8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42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40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154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6" name="Content"/>
          <p:cNvSpPr txBox="1"/>
          <p:nvPr>
            <p:custDataLst>
              <p:custData r:id="rId3"/>
            </p:custDataLst>
          </p:nvPr>
        </p:nvSpPr>
        <p:spPr>
          <a:xfrm>
            <a:off x="4621308" y="1656397"/>
            <a:ext cx="14738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 administrator</a:t>
            </a:r>
          </a:p>
        </p:txBody>
      </p:sp>
      <p:sp>
        <p:nvSpPr>
          <p:cNvPr id="157" name="Content"/>
          <p:cNvSpPr txBox="1"/>
          <p:nvPr>
            <p:custDataLst>
              <p:custData r:id="rId4"/>
            </p:custDataLst>
          </p:nvPr>
        </p:nvSpPr>
        <p:spPr>
          <a:xfrm>
            <a:off x="4628996" y="2004329"/>
            <a:ext cx="6655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158" name="Content"/>
          <p:cNvSpPr txBox="1"/>
          <p:nvPr>
            <p:custDataLst>
              <p:custData r:id="rId5"/>
            </p:custDataLst>
          </p:nvPr>
        </p:nvSpPr>
        <p:spPr>
          <a:xfrm>
            <a:off x="4628996" y="2322119"/>
            <a:ext cx="1193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</p:txBody>
      </p:sp>
      <p:sp>
        <p:nvSpPr>
          <p:cNvPr id="159" name="Content"/>
          <p:cNvSpPr/>
          <p:nvPr>
            <p:custDataLst>
              <p:custData r:id="rId6"/>
            </p:custDataLst>
          </p:nvPr>
        </p:nvSpPr>
        <p:spPr>
          <a:xfrm>
            <a:off x="3209949" y="3892538"/>
            <a:ext cx="2724103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22.12.2012</a:t>
            </a:r>
            <a:r>
              <a:rPr lang="en-US" sz="1200" kern="0" dirty="0" smtClean="0">
                <a:latin typeface="Segoe UI"/>
              </a:rPr>
              <a:t> 17:11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0" name="Content"/>
          <p:cNvSpPr txBox="1"/>
          <p:nvPr>
            <p:custDataLst>
              <p:custData r:id="rId7"/>
            </p:custDataLst>
          </p:nvPr>
        </p:nvSpPr>
        <p:spPr>
          <a:xfrm>
            <a:off x="3209949" y="3978822"/>
            <a:ext cx="8590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Welcome!</a:t>
            </a:r>
          </a:p>
        </p:txBody>
      </p:sp>
      <p:sp>
        <p:nvSpPr>
          <p:cNvPr id="161" name="Content"/>
          <p:cNvSpPr/>
          <p:nvPr>
            <p:custDataLst>
              <p:custData r:id="rId8"/>
            </p:custDataLst>
          </p:nvPr>
        </p:nvSpPr>
        <p:spPr>
          <a:xfrm>
            <a:off x="3220606" y="3158297"/>
            <a:ext cx="2702788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05.06.2013</a:t>
            </a:r>
            <a:r>
              <a:rPr lang="en-US" sz="1200" kern="0" dirty="0" smtClean="0">
                <a:latin typeface="Segoe UI"/>
              </a:rPr>
              <a:t> 15:20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Content"/>
          <p:cNvSpPr txBox="1"/>
          <p:nvPr>
            <p:custDataLst>
              <p:custData r:id="rId9"/>
            </p:custDataLst>
          </p:nvPr>
        </p:nvSpPr>
        <p:spPr>
          <a:xfrm>
            <a:off x="3220290" y="3246092"/>
            <a:ext cx="20148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marks are available</a:t>
            </a:r>
          </a:p>
        </p:txBody>
      </p:sp>
      <p:sp>
        <p:nvSpPr>
          <p:cNvPr id="163" name="Content"/>
          <p:cNvSpPr txBox="1"/>
          <p:nvPr>
            <p:custDataLst>
              <p:custData r:id="rId10"/>
            </p:custDataLst>
          </p:nvPr>
        </p:nvSpPr>
        <p:spPr>
          <a:xfrm>
            <a:off x="5014439" y="3542185"/>
            <a:ext cx="8397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T.</a:t>
            </a:r>
          </a:p>
        </p:txBody>
      </p:sp>
      <p:sp>
        <p:nvSpPr>
          <p:cNvPr id="164" name="Background"/>
          <p:cNvSpPr/>
          <p:nvPr/>
        </p:nvSpPr>
        <p:spPr>
          <a:xfrm>
            <a:off x="3075885" y="5177669"/>
            <a:ext cx="3015533" cy="3793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65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03" y="5219473"/>
            <a:ext cx="337500" cy="337500"/>
          </a:xfrm>
          <a:prstGeom prst="rect">
            <a:avLst/>
          </a:prstGeom>
        </p:spPr>
      </p:pic>
      <p:pic>
        <p:nvPicPr>
          <p:cNvPr id="166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1748"/>
            <a:ext cx="337500" cy="337500"/>
          </a:xfrm>
          <a:prstGeom prst="rect">
            <a:avLst/>
          </a:prstGeom>
        </p:spPr>
      </p:pic>
      <p:pic>
        <p:nvPicPr>
          <p:cNvPr id="167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9473"/>
            <a:ext cx="337500" cy="337500"/>
          </a:xfrm>
          <a:prstGeom prst="rect">
            <a:avLst/>
          </a:prstGeom>
        </p:spPr>
      </p:pic>
      <p:pic>
        <p:nvPicPr>
          <p:cNvPr id="168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66" y="5211748"/>
            <a:ext cx="337500" cy="337500"/>
          </a:xfrm>
          <a:prstGeom prst="rect">
            <a:avLst/>
          </a:prstGeom>
        </p:spPr>
      </p:pic>
      <p:pic>
        <p:nvPicPr>
          <p:cNvPr id="169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1" y="5194667"/>
            <a:ext cx="337500" cy="337500"/>
          </a:xfrm>
          <a:prstGeom prst="rect">
            <a:avLst/>
          </a:prstGeom>
        </p:spPr>
      </p:pic>
      <p:pic>
        <p:nvPicPr>
          <p:cNvPr id="170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5211748"/>
            <a:ext cx="337500" cy="337500"/>
          </a:xfrm>
          <a:prstGeom prst="rect">
            <a:avLst/>
          </a:prstGeom>
        </p:spPr>
      </p:pic>
      <p:pic>
        <p:nvPicPr>
          <p:cNvPr id="171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4" y="5203208"/>
            <a:ext cx="337500" cy="337500"/>
          </a:xfrm>
          <a:prstGeom prst="rect">
            <a:avLst/>
          </a:prstGeom>
        </p:spPr>
      </p:pic>
      <p:pic>
        <p:nvPicPr>
          <p:cNvPr id="172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4" y="5219473"/>
            <a:ext cx="337500" cy="337500"/>
          </a:xfrm>
          <a:prstGeom prst="rect">
            <a:avLst/>
          </a:prstGeom>
        </p:spPr>
      </p:pic>
      <p:pic>
        <p:nvPicPr>
          <p:cNvPr id="173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13" y="5301208"/>
            <a:ext cx="337500" cy="337500"/>
          </a:xfrm>
          <a:prstGeom prst="rect">
            <a:avLst/>
          </a:prstGeom>
        </p:spPr>
      </p:pic>
      <p:pic>
        <p:nvPicPr>
          <p:cNvPr id="174" name="Рисунок 17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7" y="1509420"/>
            <a:ext cx="1625397" cy="1625397"/>
          </a:xfrm>
          <a:prstGeom prst="rect">
            <a:avLst/>
          </a:prstGeom>
        </p:spPr>
      </p:pic>
      <p:pic>
        <p:nvPicPr>
          <p:cNvPr id="175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13" y="512646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42383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2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10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3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a</a:t>
                    </a:r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bout us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sp>
            <p:nvSpPr>
              <p:cNvPr id="12" name="Background"/>
              <p:cNvSpPr/>
              <p:nvPr/>
            </p:nvSpPr>
            <p:spPr>
              <a:xfrm>
                <a:off x="3072212" y="5081544"/>
                <a:ext cx="3021026" cy="47443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11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sp>
        <p:nvSpPr>
          <p:cNvPr id="35" name="Content"/>
          <p:cNvSpPr txBox="1"/>
          <p:nvPr>
            <p:custDataLst>
              <p:custData r:id="rId2"/>
            </p:custDataLst>
          </p:nvPr>
        </p:nvSpPr>
        <p:spPr>
          <a:xfrm>
            <a:off x="3369269" y="4725144"/>
            <a:ext cx="261590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studying-controller.univ.kiev.ua/help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3"/>
            </p:custDataLst>
          </p:nvPr>
        </p:nvSpPr>
        <p:spPr>
          <a:xfrm>
            <a:off x="3198353" y="1686624"/>
            <a:ext cx="10167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Developers: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4"/>
            </p:custDataLst>
          </p:nvPr>
        </p:nvSpPr>
        <p:spPr>
          <a:xfrm>
            <a:off x="3369269" y="2036783"/>
            <a:ext cx="9811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Zubyk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Taras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5"/>
            </p:custDataLst>
          </p:nvPr>
        </p:nvSpPr>
        <p:spPr>
          <a:xfrm>
            <a:off x="3369269" y="2304332"/>
            <a:ext cx="11237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ermak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Artem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6"/>
            </p:custDataLst>
          </p:nvPr>
        </p:nvSpPr>
        <p:spPr>
          <a:xfrm>
            <a:off x="3360724" y="2600454"/>
            <a:ext cx="11993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Pyzhov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Maxym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3198353" y="3068960"/>
            <a:ext cx="24539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Studying controller mobile 0.0.0.1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8"/>
            </p:custDataLst>
          </p:nvPr>
        </p:nvSpPr>
        <p:spPr>
          <a:xfrm>
            <a:off x="3198353" y="4462278"/>
            <a:ext cx="9557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Need 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elp?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7" y="501049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93984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101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3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5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07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9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111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0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4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2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116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8" name="Content"/>
          <p:cNvSpPr txBox="1"/>
          <p:nvPr>
            <p:custDataLst>
              <p:custData r:id="rId3"/>
            </p:custDataLst>
          </p:nvPr>
        </p:nvSpPr>
        <p:spPr>
          <a:xfrm>
            <a:off x="4621308" y="1656397"/>
            <a:ext cx="14738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 administrator</a:t>
            </a:r>
          </a:p>
        </p:txBody>
      </p:sp>
      <p:sp>
        <p:nvSpPr>
          <p:cNvPr id="119" name="Content"/>
          <p:cNvSpPr txBox="1"/>
          <p:nvPr>
            <p:custDataLst>
              <p:custData r:id="rId4"/>
            </p:custDataLst>
          </p:nvPr>
        </p:nvSpPr>
        <p:spPr>
          <a:xfrm>
            <a:off x="4628996" y="2004329"/>
            <a:ext cx="6655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120" name="Content"/>
          <p:cNvSpPr txBox="1"/>
          <p:nvPr>
            <p:custDataLst>
              <p:custData r:id="rId5"/>
            </p:custDataLst>
          </p:nvPr>
        </p:nvSpPr>
        <p:spPr>
          <a:xfrm>
            <a:off x="4628996" y="2322119"/>
            <a:ext cx="1193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</p:txBody>
      </p:sp>
      <p:sp>
        <p:nvSpPr>
          <p:cNvPr id="121" name="Content"/>
          <p:cNvSpPr/>
          <p:nvPr>
            <p:custDataLst>
              <p:custData r:id="rId6"/>
            </p:custDataLst>
          </p:nvPr>
        </p:nvSpPr>
        <p:spPr>
          <a:xfrm>
            <a:off x="3209949" y="3892538"/>
            <a:ext cx="2724103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22.12.2012</a:t>
            </a:r>
            <a:r>
              <a:rPr lang="en-US" sz="1200" kern="0" dirty="0" smtClean="0">
                <a:latin typeface="Segoe UI"/>
              </a:rPr>
              <a:t> 17:11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Content"/>
          <p:cNvSpPr txBox="1"/>
          <p:nvPr>
            <p:custDataLst>
              <p:custData r:id="rId7"/>
            </p:custDataLst>
          </p:nvPr>
        </p:nvSpPr>
        <p:spPr>
          <a:xfrm>
            <a:off x="3209949" y="3978822"/>
            <a:ext cx="8590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Welcome!</a:t>
            </a:r>
          </a:p>
        </p:txBody>
      </p:sp>
      <p:sp>
        <p:nvSpPr>
          <p:cNvPr id="123" name="Content"/>
          <p:cNvSpPr/>
          <p:nvPr>
            <p:custDataLst>
              <p:custData r:id="rId8"/>
            </p:custDataLst>
          </p:nvPr>
        </p:nvSpPr>
        <p:spPr>
          <a:xfrm>
            <a:off x="3220606" y="3158297"/>
            <a:ext cx="2702788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05.06.2013</a:t>
            </a:r>
            <a:r>
              <a:rPr lang="en-US" sz="1200" kern="0" dirty="0" smtClean="0">
                <a:latin typeface="Segoe UI"/>
              </a:rPr>
              <a:t> 15:20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Content"/>
          <p:cNvSpPr txBox="1"/>
          <p:nvPr>
            <p:custDataLst>
              <p:custData r:id="rId9"/>
            </p:custDataLst>
          </p:nvPr>
        </p:nvSpPr>
        <p:spPr>
          <a:xfrm>
            <a:off x="3220290" y="3246092"/>
            <a:ext cx="20148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marks are available</a:t>
            </a:r>
          </a:p>
        </p:txBody>
      </p:sp>
      <p:sp>
        <p:nvSpPr>
          <p:cNvPr id="125" name="Content"/>
          <p:cNvSpPr txBox="1"/>
          <p:nvPr>
            <p:custDataLst>
              <p:custData r:id="rId10"/>
            </p:custDataLst>
          </p:nvPr>
        </p:nvSpPr>
        <p:spPr>
          <a:xfrm>
            <a:off x="5014439" y="3542185"/>
            <a:ext cx="8397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T.</a:t>
            </a:r>
          </a:p>
        </p:txBody>
      </p:sp>
      <p:sp>
        <p:nvSpPr>
          <p:cNvPr id="126" name="Background"/>
          <p:cNvSpPr/>
          <p:nvPr/>
        </p:nvSpPr>
        <p:spPr>
          <a:xfrm>
            <a:off x="3075885" y="5177669"/>
            <a:ext cx="3015533" cy="3793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7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03" y="5219473"/>
            <a:ext cx="337500" cy="337500"/>
          </a:xfrm>
          <a:prstGeom prst="rect">
            <a:avLst/>
          </a:prstGeom>
        </p:spPr>
      </p:pic>
      <p:pic>
        <p:nvPicPr>
          <p:cNvPr id="128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1748"/>
            <a:ext cx="337500" cy="337500"/>
          </a:xfrm>
          <a:prstGeom prst="rect">
            <a:avLst/>
          </a:prstGeom>
        </p:spPr>
      </p:pic>
      <p:pic>
        <p:nvPicPr>
          <p:cNvPr id="129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9473"/>
            <a:ext cx="337500" cy="337500"/>
          </a:xfrm>
          <a:prstGeom prst="rect">
            <a:avLst/>
          </a:prstGeom>
        </p:spPr>
      </p:pic>
      <p:pic>
        <p:nvPicPr>
          <p:cNvPr id="130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66" y="5211748"/>
            <a:ext cx="337500" cy="337500"/>
          </a:xfrm>
          <a:prstGeom prst="rect">
            <a:avLst/>
          </a:prstGeom>
        </p:spPr>
      </p:pic>
      <p:pic>
        <p:nvPicPr>
          <p:cNvPr id="131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1" y="5194667"/>
            <a:ext cx="337500" cy="337500"/>
          </a:xfrm>
          <a:prstGeom prst="rect">
            <a:avLst/>
          </a:prstGeom>
        </p:spPr>
      </p:pic>
      <p:pic>
        <p:nvPicPr>
          <p:cNvPr id="132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5211748"/>
            <a:ext cx="337500" cy="337500"/>
          </a:xfrm>
          <a:prstGeom prst="rect">
            <a:avLst/>
          </a:prstGeom>
        </p:spPr>
      </p:pic>
      <p:pic>
        <p:nvPicPr>
          <p:cNvPr id="133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4" y="5203208"/>
            <a:ext cx="337500" cy="337500"/>
          </a:xfrm>
          <a:prstGeom prst="rect">
            <a:avLst/>
          </a:prstGeom>
        </p:spPr>
      </p:pic>
      <p:pic>
        <p:nvPicPr>
          <p:cNvPr id="134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4" y="5219473"/>
            <a:ext cx="337500" cy="337500"/>
          </a:xfrm>
          <a:prstGeom prst="rect">
            <a:avLst/>
          </a:prstGeom>
        </p:spPr>
      </p:pic>
      <p:pic>
        <p:nvPicPr>
          <p:cNvPr id="135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13" y="5301208"/>
            <a:ext cx="337500" cy="337500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7" y="1509420"/>
            <a:ext cx="1625397" cy="1625397"/>
          </a:xfrm>
          <a:prstGeom prst="rect">
            <a:avLst/>
          </a:prstGeom>
        </p:spPr>
      </p:pic>
      <p:pic>
        <p:nvPicPr>
          <p:cNvPr id="137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78" y="515102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7478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22411" y="-12810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13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9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20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settings</a:t>
                    </a:r>
                    <a:endPara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17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1395" y="3249815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18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6362" y="5114350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sp>
        <p:nvSpPr>
          <p:cNvPr id="44" name="Content"/>
          <p:cNvSpPr txBox="1"/>
          <p:nvPr>
            <p:custDataLst>
              <p:custData r:id="rId2"/>
            </p:custDataLst>
          </p:nvPr>
        </p:nvSpPr>
        <p:spPr>
          <a:xfrm>
            <a:off x="4010204" y="1631122"/>
            <a:ext cx="16946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 new messages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3"/>
            </p:custDataLst>
          </p:nvPr>
        </p:nvSpPr>
        <p:spPr>
          <a:xfrm>
            <a:off x="4010204" y="2052748"/>
            <a:ext cx="19314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 incoming controls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4"/>
            </p:custDataLst>
          </p:nvPr>
        </p:nvSpPr>
        <p:spPr>
          <a:xfrm>
            <a:off x="4010203" y="2492060"/>
            <a:ext cx="18169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 available marks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Group 1"/>
          <p:cNvGrpSpPr/>
          <p:nvPr>
            <p:custDataLst>
              <p:custData r:id="rId5"/>
            </p:custDataLst>
          </p:nvPr>
        </p:nvGrpSpPr>
        <p:grpSpPr>
          <a:xfrm>
            <a:off x="3202558" y="1675265"/>
            <a:ext cx="457199" cy="186689"/>
            <a:chOff x="7986733" y="6691518"/>
            <a:chExt cx="457200" cy="186689"/>
          </a:xfrm>
        </p:grpSpPr>
        <p:grpSp>
          <p:nvGrpSpPr>
            <p:cNvPr id="58" name="Group 2"/>
            <p:cNvGrpSpPr/>
            <p:nvPr/>
          </p:nvGrpSpPr>
          <p:grpSpPr>
            <a:xfrm>
              <a:off x="7986733" y="6695327"/>
              <a:ext cx="457200" cy="182880"/>
              <a:chOff x="7985902" y="5797674"/>
              <a:chExt cx="457200" cy="182880"/>
            </a:xfrm>
          </p:grpSpPr>
          <p:sp>
            <p:nvSpPr>
              <p:cNvPr id="60" name="Rectangle 4"/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/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3"/>
            <p:cNvSpPr/>
            <p:nvPr/>
          </p:nvSpPr>
          <p:spPr>
            <a:xfrm>
              <a:off x="8306773" y="6691518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4010204" y="3208733"/>
            <a:ext cx="11758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Remember 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4020929" y="3582350"/>
            <a:ext cx="8535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Autologin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4" name="Group 1"/>
          <p:cNvGrpSpPr/>
          <p:nvPr>
            <p:custDataLst>
              <p:custData r:id="rId8"/>
            </p:custDataLst>
          </p:nvPr>
        </p:nvGrpSpPr>
        <p:grpSpPr>
          <a:xfrm>
            <a:off x="3202654" y="3604421"/>
            <a:ext cx="457199" cy="186689"/>
            <a:chOff x="8036729" y="6167643"/>
            <a:chExt cx="457200" cy="186689"/>
          </a:xfrm>
        </p:grpSpPr>
        <p:grpSp>
          <p:nvGrpSpPr>
            <p:cNvPr id="75" name="Group 2"/>
            <p:cNvGrpSpPr/>
            <p:nvPr/>
          </p:nvGrpSpPr>
          <p:grpSpPr>
            <a:xfrm>
              <a:off x="8036729" y="6171452"/>
              <a:ext cx="457200" cy="182880"/>
              <a:chOff x="7985902" y="5797674"/>
              <a:chExt cx="457200" cy="182880"/>
            </a:xfrm>
          </p:grpSpPr>
          <p:sp>
            <p:nvSpPr>
              <p:cNvPr id="77" name="Rectangle 4"/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5"/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3"/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44" y="5070280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grpSp>
        <p:nvGrpSpPr>
          <p:cNvPr id="95" name="Group 1"/>
          <p:cNvGrpSpPr/>
          <p:nvPr>
            <p:custDataLst>
              <p:custData r:id="rId10"/>
            </p:custDataLst>
          </p:nvPr>
        </p:nvGrpSpPr>
        <p:grpSpPr>
          <a:xfrm>
            <a:off x="3202654" y="2096891"/>
            <a:ext cx="457199" cy="186689"/>
            <a:chOff x="7986733" y="6691518"/>
            <a:chExt cx="457200" cy="186689"/>
          </a:xfrm>
        </p:grpSpPr>
        <p:grpSp>
          <p:nvGrpSpPr>
            <p:cNvPr id="96" name="Group 2"/>
            <p:cNvGrpSpPr/>
            <p:nvPr/>
          </p:nvGrpSpPr>
          <p:grpSpPr>
            <a:xfrm>
              <a:off x="7986733" y="6695327"/>
              <a:ext cx="457200" cy="182880"/>
              <a:chOff x="7985902" y="5797674"/>
              <a:chExt cx="457200" cy="182880"/>
            </a:xfrm>
          </p:grpSpPr>
          <p:sp>
            <p:nvSpPr>
              <p:cNvPr id="98" name="Rectangle 4"/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5"/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3"/>
            <p:cNvSpPr/>
            <p:nvPr/>
          </p:nvSpPr>
          <p:spPr>
            <a:xfrm>
              <a:off x="8306773" y="6691518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1"/>
          <p:cNvGrpSpPr/>
          <p:nvPr>
            <p:custDataLst>
              <p:custData r:id="rId11"/>
            </p:custDataLst>
          </p:nvPr>
        </p:nvGrpSpPr>
        <p:grpSpPr>
          <a:xfrm>
            <a:off x="3202557" y="2535392"/>
            <a:ext cx="457199" cy="186689"/>
            <a:chOff x="7986733" y="6691518"/>
            <a:chExt cx="457200" cy="186689"/>
          </a:xfrm>
        </p:grpSpPr>
        <p:grpSp>
          <p:nvGrpSpPr>
            <p:cNvPr id="101" name="Group 2"/>
            <p:cNvGrpSpPr/>
            <p:nvPr/>
          </p:nvGrpSpPr>
          <p:grpSpPr>
            <a:xfrm>
              <a:off x="7986733" y="6695327"/>
              <a:ext cx="457200" cy="182880"/>
              <a:chOff x="7985902" y="5797674"/>
              <a:chExt cx="457200" cy="182880"/>
            </a:xfrm>
          </p:grpSpPr>
          <p:sp>
            <p:nvSpPr>
              <p:cNvPr id="103" name="Rectangle 4"/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5"/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3"/>
            <p:cNvSpPr/>
            <p:nvPr/>
          </p:nvSpPr>
          <p:spPr>
            <a:xfrm>
              <a:off x="8306773" y="6691518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"/>
          <p:cNvGrpSpPr/>
          <p:nvPr>
            <p:custDataLst>
              <p:custData r:id="rId12"/>
            </p:custDataLst>
          </p:nvPr>
        </p:nvGrpSpPr>
        <p:grpSpPr>
          <a:xfrm>
            <a:off x="3202558" y="3252876"/>
            <a:ext cx="457199" cy="186689"/>
            <a:chOff x="7986733" y="6691518"/>
            <a:chExt cx="457200" cy="186689"/>
          </a:xfrm>
        </p:grpSpPr>
        <p:grpSp>
          <p:nvGrpSpPr>
            <p:cNvPr id="106" name="Group 2"/>
            <p:cNvGrpSpPr/>
            <p:nvPr/>
          </p:nvGrpSpPr>
          <p:grpSpPr>
            <a:xfrm>
              <a:off x="7986733" y="6695327"/>
              <a:ext cx="457200" cy="182880"/>
              <a:chOff x="7985902" y="5797674"/>
              <a:chExt cx="457200" cy="182880"/>
            </a:xfrm>
          </p:grpSpPr>
          <p:sp>
            <p:nvSpPr>
              <p:cNvPr id="108" name="Rectangle 4"/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5"/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3"/>
            <p:cNvSpPr/>
            <p:nvPr/>
          </p:nvSpPr>
          <p:spPr>
            <a:xfrm>
              <a:off x="8306773" y="6691518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62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101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3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5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07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9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111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2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0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4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2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116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8" name="Content"/>
          <p:cNvSpPr txBox="1"/>
          <p:nvPr>
            <p:custDataLst>
              <p:custData r:id="rId3"/>
            </p:custDataLst>
          </p:nvPr>
        </p:nvSpPr>
        <p:spPr>
          <a:xfrm>
            <a:off x="4621308" y="1656397"/>
            <a:ext cx="14738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 administrator</a:t>
            </a:r>
          </a:p>
        </p:txBody>
      </p:sp>
      <p:sp>
        <p:nvSpPr>
          <p:cNvPr id="119" name="Content"/>
          <p:cNvSpPr txBox="1"/>
          <p:nvPr>
            <p:custDataLst>
              <p:custData r:id="rId4"/>
            </p:custDataLst>
          </p:nvPr>
        </p:nvSpPr>
        <p:spPr>
          <a:xfrm>
            <a:off x="4628996" y="2004329"/>
            <a:ext cx="6655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120" name="Content"/>
          <p:cNvSpPr txBox="1"/>
          <p:nvPr>
            <p:custDataLst>
              <p:custData r:id="rId5"/>
            </p:custDataLst>
          </p:nvPr>
        </p:nvSpPr>
        <p:spPr>
          <a:xfrm>
            <a:off x="4628996" y="2322119"/>
            <a:ext cx="1193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</p:txBody>
      </p:sp>
      <p:sp>
        <p:nvSpPr>
          <p:cNvPr id="121" name="Content"/>
          <p:cNvSpPr/>
          <p:nvPr>
            <p:custDataLst>
              <p:custData r:id="rId6"/>
            </p:custDataLst>
          </p:nvPr>
        </p:nvSpPr>
        <p:spPr>
          <a:xfrm>
            <a:off x="3209949" y="3892538"/>
            <a:ext cx="2724103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22.12.2012</a:t>
            </a:r>
            <a:r>
              <a:rPr lang="en-US" sz="1200" kern="0" dirty="0" smtClean="0">
                <a:latin typeface="Segoe UI"/>
              </a:rPr>
              <a:t> 17:11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Content"/>
          <p:cNvSpPr txBox="1"/>
          <p:nvPr>
            <p:custDataLst>
              <p:custData r:id="rId7"/>
            </p:custDataLst>
          </p:nvPr>
        </p:nvSpPr>
        <p:spPr>
          <a:xfrm>
            <a:off x="3209949" y="3978822"/>
            <a:ext cx="8590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Welcome!</a:t>
            </a:r>
          </a:p>
        </p:txBody>
      </p:sp>
      <p:sp>
        <p:nvSpPr>
          <p:cNvPr id="123" name="Content"/>
          <p:cNvSpPr/>
          <p:nvPr>
            <p:custDataLst>
              <p:custData r:id="rId8"/>
            </p:custDataLst>
          </p:nvPr>
        </p:nvSpPr>
        <p:spPr>
          <a:xfrm>
            <a:off x="3220606" y="3158297"/>
            <a:ext cx="2702788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05.06.2013</a:t>
            </a:r>
            <a:r>
              <a:rPr lang="en-US" sz="1200" kern="0" dirty="0" smtClean="0">
                <a:latin typeface="Segoe UI"/>
              </a:rPr>
              <a:t> 15:20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Content"/>
          <p:cNvSpPr txBox="1"/>
          <p:nvPr>
            <p:custDataLst>
              <p:custData r:id="rId9"/>
            </p:custDataLst>
          </p:nvPr>
        </p:nvSpPr>
        <p:spPr>
          <a:xfrm>
            <a:off x="3220290" y="3246092"/>
            <a:ext cx="20148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marks are available</a:t>
            </a:r>
          </a:p>
        </p:txBody>
      </p:sp>
      <p:sp>
        <p:nvSpPr>
          <p:cNvPr id="125" name="Content"/>
          <p:cNvSpPr txBox="1"/>
          <p:nvPr>
            <p:custDataLst>
              <p:custData r:id="rId10"/>
            </p:custDataLst>
          </p:nvPr>
        </p:nvSpPr>
        <p:spPr>
          <a:xfrm>
            <a:off x="5014439" y="3542185"/>
            <a:ext cx="8397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T.</a:t>
            </a:r>
          </a:p>
        </p:txBody>
      </p:sp>
      <p:sp>
        <p:nvSpPr>
          <p:cNvPr id="126" name="Background"/>
          <p:cNvSpPr/>
          <p:nvPr/>
        </p:nvSpPr>
        <p:spPr>
          <a:xfrm>
            <a:off x="3075885" y="5177669"/>
            <a:ext cx="3015533" cy="3793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7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03" y="5219473"/>
            <a:ext cx="337500" cy="337500"/>
          </a:xfrm>
          <a:prstGeom prst="rect">
            <a:avLst/>
          </a:prstGeom>
        </p:spPr>
      </p:pic>
      <p:pic>
        <p:nvPicPr>
          <p:cNvPr id="128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1748"/>
            <a:ext cx="337500" cy="337500"/>
          </a:xfrm>
          <a:prstGeom prst="rect">
            <a:avLst/>
          </a:prstGeom>
        </p:spPr>
      </p:pic>
      <p:pic>
        <p:nvPicPr>
          <p:cNvPr id="129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9473"/>
            <a:ext cx="337500" cy="337500"/>
          </a:xfrm>
          <a:prstGeom prst="rect">
            <a:avLst/>
          </a:prstGeom>
        </p:spPr>
      </p:pic>
      <p:pic>
        <p:nvPicPr>
          <p:cNvPr id="130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66" y="5211748"/>
            <a:ext cx="337500" cy="337500"/>
          </a:xfrm>
          <a:prstGeom prst="rect">
            <a:avLst/>
          </a:prstGeom>
        </p:spPr>
      </p:pic>
      <p:pic>
        <p:nvPicPr>
          <p:cNvPr id="131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1" y="5194667"/>
            <a:ext cx="337500" cy="337500"/>
          </a:xfrm>
          <a:prstGeom prst="rect">
            <a:avLst/>
          </a:prstGeom>
        </p:spPr>
      </p:pic>
      <p:pic>
        <p:nvPicPr>
          <p:cNvPr id="132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5211748"/>
            <a:ext cx="337500" cy="337500"/>
          </a:xfrm>
          <a:prstGeom prst="rect">
            <a:avLst/>
          </a:prstGeom>
        </p:spPr>
      </p:pic>
      <p:pic>
        <p:nvPicPr>
          <p:cNvPr id="133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4" y="5203208"/>
            <a:ext cx="337500" cy="337500"/>
          </a:xfrm>
          <a:prstGeom prst="rect">
            <a:avLst/>
          </a:prstGeom>
        </p:spPr>
      </p:pic>
      <p:pic>
        <p:nvPicPr>
          <p:cNvPr id="134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4" y="5219473"/>
            <a:ext cx="337500" cy="337500"/>
          </a:xfrm>
          <a:prstGeom prst="rect">
            <a:avLst/>
          </a:prstGeom>
        </p:spPr>
      </p:pic>
      <p:pic>
        <p:nvPicPr>
          <p:cNvPr id="135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13" y="5301208"/>
            <a:ext cx="337500" cy="337500"/>
          </a:xfrm>
          <a:prstGeom prst="rect">
            <a:avLst/>
          </a:prstGeom>
        </p:spPr>
      </p:pic>
      <p:pic>
        <p:nvPicPr>
          <p:cNvPr id="136" name="Рисунок 13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7" y="1509420"/>
            <a:ext cx="1625397" cy="1625397"/>
          </a:xfrm>
          <a:prstGeom prst="rect">
            <a:avLst/>
          </a:prstGeom>
        </p:spPr>
      </p:pic>
      <p:pic>
        <p:nvPicPr>
          <p:cNvPr id="137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06" y="512646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2589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98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0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0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6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10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1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Content"/>
          <p:cNvSpPr/>
          <p:nvPr>
            <p:custDataLst>
              <p:custData r:id="rId2"/>
            </p:custDataLst>
          </p:nvPr>
        </p:nvSpPr>
        <p:spPr>
          <a:xfrm>
            <a:off x="4152373" y="2420888"/>
            <a:ext cx="1728943" cy="28346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3"/>
            </p:custDataLst>
          </p:nvPr>
        </p:nvSpPr>
        <p:spPr>
          <a:xfrm>
            <a:off x="4152373" y="2877782"/>
            <a:ext cx="1733155" cy="28346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*****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4" name="PageTitle"/>
          <p:cNvGrpSpPr/>
          <p:nvPr>
            <p:custDataLst>
              <p:custData r:id="rId4"/>
            </p:custDataLst>
          </p:nvPr>
        </p:nvGrpSpPr>
        <p:grpSpPr>
          <a:xfrm>
            <a:off x="3109647" y="638976"/>
            <a:ext cx="3038698" cy="911018"/>
            <a:chOff x="3054545" y="660400"/>
            <a:chExt cx="3038698" cy="911018"/>
          </a:xfrm>
        </p:grpSpPr>
        <p:sp>
          <p:nvSpPr>
            <p:cNvPr id="115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7" name="Content"/>
          <p:cNvSpPr txBox="1"/>
          <p:nvPr>
            <p:custDataLst>
              <p:custData r:id="rId5"/>
            </p:custDataLst>
          </p:nvPr>
        </p:nvSpPr>
        <p:spPr>
          <a:xfrm>
            <a:off x="3245380" y="2447675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18" name="Content"/>
          <p:cNvSpPr txBox="1"/>
          <p:nvPr>
            <p:custDataLst>
              <p:custData r:id="rId6"/>
            </p:custDataLst>
          </p:nvPr>
        </p:nvSpPr>
        <p:spPr>
          <a:xfrm>
            <a:off x="3245380" y="2904098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grpSp>
        <p:nvGrpSpPr>
          <p:cNvPr id="119" name="CheckBoxChecked"/>
          <p:cNvGrpSpPr/>
          <p:nvPr>
            <p:custDataLst>
              <p:custData r:id="rId7"/>
            </p:custDataLst>
          </p:nvPr>
        </p:nvGrpSpPr>
        <p:grpSpPr>
          <a:xfrm>
            <a:off x="3353532" y="3417494"/>
            <a:ext cx="1240937" cy="230832"/>
            <a:chOff x="4317072" y="3312427"/>
            <a:chExt cx="1240937" cy="230832"/>
          </a:xfrm>
        </p:grpSpPr>
        <p:grpSp>
          <p:nvGrpSpPr>
            <p:cNvPr id="120" name="Group 2"/>
            <p:cNvGrpSpPr/>
            <p:nvPr/>
          </p:nvGrpSpPr>
          <p:grpSpPr>
            <a:xfrm>
              <a:off x="4354474" y="3312427"/>
              <a:ext cx="1203535" cy="230832"/>
              <a:chOff x="5179843" y="2087451"/>
              <a:chExt cx="1127949" cy="216403"/>
            </a:xfrm>
          </p:grpSpPr>
          <p:sp>
            <p:nvSpPr>
              <p:cNvPr id="122" name="Content"/>
              <p:cNvSpPr txBox="1"/>
              <p:nvPr/>
            </p:nvSpPr>
            <p:spPr>
              <a:xfrm>
                <a:off x="5179843" y="2087451"/>
                <a:ext cx="112794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12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CheckBoxUnchecked"/>
          <p:cNvGrpSpPr/>
          <p:nvPr>
            <p:custDataLst>
              <p:custData r:id="rId8"/>
            </p:custDataLst>
          </p:nvPr>
        </p:nvGrpSpPr>
        <p:grpSpPr>
          <a:xfrm>
            <a:off x="3378135" y="3906740"/>
            <a:ext cx="881208" cy="230832"/>
            <a:chOff x="5179843" y="2087449"/>
            <a:chExt cx="825870" cy="216403"/>
          </a:xfrm>
        </p:grpSpPr>
        <p:sp>
          <p:nvSpPr>
            <p:cNvPr id="125" name="Content"/>
            <p:cNvSpPr txBox="1"/>
            <p:nvPr/>
          </p:nvSpPr>
          <p:spPr>
            <a:xfrm>
              <a:off x="5179848" y="2087449"/>
              <a:ext cx="82586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Autologin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Content"/>
          <p:cNvSpPr/>
          <p:nvPr>
            <p:custDataLst>
              <p:custData r:id="rId9"/>
            </p:custDataLst>
          </p:nvPr>
        </p:nvSpPr>
        <p:spPr>
          <a:xfrm>
            <a:off x="3933402" y="4914900"/>
            <a:ext cx="1277196" cy="228600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Enter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8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63599" y="5044467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5910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WindowsPhone"/>
          <p:cNvGrpSpPr/>
          <p:nvPr>
            <p:custDataLst>
              <p:custData r:id="rId1"/>
            </p:custDataLst>
          </p:nvPr>
        </p:nvGrpSpPr>
        <p:grpSpPr>
          <a:xfrm>
            <a:off x="2839502" y="1"/>
            <a:ext cx="3464995" cy="6857998"/>
            <a:chOff x="2839503" y="1"/>
            <a:chExt cx="3464995" cy="6857998"/>
          </a:xfrm>
        </p:grpSpPr>
        <p:grpSp>
          <p:nvGrpSpPr>
            <p:cNvPr id="82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84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86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88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0" name="Group 10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92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1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5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3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Content"/>
          <p:cNvSpPr/>
          <p:nvPr>
            <p:custDataLst>
              <p:custData r:id="rId2"/>
            </p:custDataLst>
          </p:nvPr>
        </p:nvSpPr>
        <p:spPr>
          <a:xfrm>
            <a:off x="3103908" y="770086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latin typeface="Segoe UI"/>
              </a:rPr>
              <a:t>Program1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4270575" y="770085"/>
            <a:ext cx="1780207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Program2</a:t>
            </a:r>
          </a:p>
        </p:txBody>
      </p:sp>
      <p:sp>
        <p:nvSpPr>
          <p:cNvPr id="98" name="Content"/>
          <p:cNvSpPr/>
          <p:nvPr>
            <p:custDataLst>
              <p:custData r:id="rId4"/>
            </p:custDataLst>
          </p:nvPr>
        </p:nvSpPr>
        <p:spPr>
          <a:xfrm>
            <a:off x="3107836" y="1929220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Program3</a:t>
            </a:r>
          </a:p>
        </p:txBody>
      </p: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4943397" y="3083282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kern="0" dirty="0" smtClean="0">
                <a:latin typeface="Segoe UI"/>
              </a:rPr>
              <a:t>Program5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101" name="Content"/>
          <p:cNvSpPr/>
          <p:nvPr>
            <p:custDataLst>
              <p:custData r:id="rId6"/>
            </p:custDataLst>
          </p:nvPr>
        </p:nvSpPr>
        <p:spPr>
          <a:xfrm>
            <a:off x="3107836" y="3083282"/>
            <a:ext cx="1780207" cy="1090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Studying controller</a:t>
            </a:r>
          </a:p>
        </p:txBody>
      </p:sp>
      <p:sp>
        <p:nvSpPr>
          <p:cNvPr id="102" name="Content"/>
          <p:cNvSpPr/>
          <p:nvPr>
            <p:custDataLst>
              <p:custData r:id="rId7"/>
            </p:custDataLst>
          </p:nvPr>
        </p:nvSpPr>
        <p:spPr>
          <a:xfrm>
            <a:off x="4255863" y="1929220"/>
            <a:ext cx="1780207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kern="0" dirty="0" smtClean="0">
                <a:latin typeface="Segoe UI"/>
              </a:rPr>
              <a:t>Program4</a:t>
            </a:r>
          </a:p>
        </p:txBody>
      </p:sp>
      <p:sp>
        <p:nvSpPr>
          <p:cNvPr id="106" name="Content"/>
          <p:cNvSpPr txBox="1"/>
          <p:nvPr>
            <p:custDataLst>
              <p:custData r:id="rId8"/>
            </p:custDataLst>
          </p:nvPr>
        </p:nvSpPr>
        <p:spPr>
          <a:xfrm>
            <a:off x="3249231" y="3688928"/>
            <a:ext cx="16344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Programming control</a:t>
            </a:r>
          </a:p>
        </p:txBody>
      </p:sp>
      <p:pic>
        <p:nvPicPr>
          <p:cNvPr id="109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4" y="3650424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839503" y="1"/>
            <a:chExt cx="3464995" cy="6857998"/>
          </a:xfrm>
        </p:grpSpPr>
        <p:grpSp>
          <p:nvGrpSpPr>
            <p:cNvPr id="19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1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3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5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29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8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2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0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36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5" name="Content"/>
          <p:cNvSpPr txBox="1"/>
          <p:nvPr>
            <p:custDataLst>
              <p:custData r:id="rId3"/>
            </p:custDataLst>
          </p:nvPr>
        </p:nvSpPr>
        <p:spPr>
          <a:xfrm>
            <a:off x="4621308" y="1656397"/>
            <a:ext cx="14738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 administrator</a:t>
            </a:r>
          </a:p>
        </p:txBody>
      </p:sp>
      <p:sp>
        <p:nvSpPr>
          <p:cNvPr id="56" name="Content"/>
          <p:cNvSpPr txBox="1"/>
          <p:nvPr>
            <p:custDataLst>
              <p:custData r:id="rId4"/>
            </p:custDataLst>
          </p:nvPr>
        </p:nvSpPr>
        <p:spPr>
          <a:xfrm>
            <a:off x="4628996" y="2004329"/>
            <a:ext cx="6655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</a:p>
        </p:txBody>
      </p:sp>
      <p:sp>
        <p:nvSpPr>
          <p:cNvPr id="57" name="Content"/>
          <p:cNvSpPr txBox="1"/>
          <p:nvPr>
            <p:custDataLst>
              <p:custData r:id="rId5"/>
            </p:custDataLst>
          </p:nvPr>
        </p:nvSpPr>
        <p:spPr>
          <a:xfrm>
            <a:off x="4628996" y="2322119"/>
            <a:ext cx="1193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Administrator</a:t>
            </a: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3209949" y="3892538"/>
            <a:ext cx="2724103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22.12.2012</a:t>
            </a:r>
            <a:r>
              <a:rPr lang="en-US" sz="1200" kern="0" dirty="0" smtClean="0">
                <a:latin typeface="Segoe UI"/>
              </a:rPr>
              <a:t> 17:11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 txBox="1"/>
          <p:nvPr>
            <p:custDataLst>
              <p:custData r:id="rId7"/>
            </p:custDataLst>
          </p:nvPr>
        </p:nvSpPr>
        <p:spPr>
          <a:xfrm>
            <a:off x="3209949" y="3978822"/>
            <a:ext cx="8590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Welcome!</a:t>
            </a:r>
          </a:p>
        </p:txBody>
      </p:sp>
      <p:sp>
        <p:nvSpPr>
          <p:cNvPr id="70" name="Content"/>
          <p:cNvSpPr/>
          <p:nvPr>
            <p:custDataLst>
              <p:custData r:id="rId8"/>
            </p:custDataLst>
          </p:nvPr>
        </p:nvSpPr>
        <p:spPr>
          <a:xfrm>
            <a:off x="3220606" y="3158297"/>
            <a:ext cx="2702788" cy="6350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05.06.2013</a:t>
            </a:r>
            <a:r>
              <a:rPr lang="en-US" sz="1200" kern="0" dirty="0" smtClean="0">
                <a:latin typeface="Segoe UI"/>
              </a:rPr>
              <a:t> 15:20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 txBox="1"/>
          <p:nvPr>
            <p:custDataLst>
              <p:custData r:id="rId9"/>
            </p:custDataLst>
          </p:nvPr>
        </p:nvSpPr>
        <p:spPr>
          <a:xfrm>
            <a:off x="3220290" y="3246092"/>
            <a:ext cx="20148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marks are available</a:t>
            </a:r>
          </a:p>
        </p:txBody>
      </p:sp>
      <p:sp>
        <p:nvSpPr>
          <p:cNvPr id="72" name="Content"/>
          <p:cNvSpPr txBox="1"/>
          <p:nvPr>
            <p:custDataLst>
              <p:custData r:id="rId10"/>
            </p:custDataLst>
          </p:nvPr>
        </p:nvSpPr>
        <p:spPr>
          <a:xfrm>
            <a:off x="5014439" y="3542185"/>
            <a:ext cx="8397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Teacher T.</a:t>
            </a:r>
          </a:p>
        </p:txBody>
      </p:sp>
      <p:sp>
        <p:nvSpPr>
          <p:cNvPr id="48" name="Background"/>
          <p:cNvSpPr/>
          <p:nvPr/>
        </p:nvSpPr>
        <p:spPr>
          <a:xfrm>
            <a:off x="3075885" y="5177669"/>
            <a:ext cx="3015533" cy="3793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8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03" y="5219473"/>
            <a:ext cx="337500" cy="337500"/>
          </a:xfrm>
          <a:prstGeom prst="rect">
            <a:avLst/>
          </a:prstGeom>
        </p:spPr>
      </p:pic>
      <p:pic>
        <p:nvPicPr>
          <p:cNvPr id="41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1748"/>
            <a:ext cx="337500" cy="337500"/>
          </a:xfrm>
          <a:prstGeom prst="rect">
            <a:avLst/>
          </a:prstGeom>
        </p:spPr>
      </p:pic>
      <p:pic>
        <p:nvPicPr>
          <p:cNvPr id="42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0" y="5219473"/>
            <a:ext cx="337500" cy="337500"/>
          </a:xfrm>
          <a:prstGeom prst="rect">
            <a:avLst/>
          </a:prstGeom>
        </p:spPr>
      </p:pic>
      <p:pic>
        <p:nvPicPr>
          <p:cNvPr id="43" name="Picture 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66" y="5211748"/>
            <a:ext cx="337500" cy="337500"/>
          </a:xfrm>
          <a:prstGeom prst="rect">
            <a:avLst/>
          </a:prstGeom>
        </p:spPr>
      </p:pic>
      <p:pic>
        <p:nvPicPr>
          <p:cNvPr id="44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11" y="5194667"/>
            <a:ext cx="337500" cy="337500"/>
          </a:xfrm>
          <a:prstGeom prst="rect">
            <a:avLst/>
          </a:prstGeom>
        </p:spPr>
      </p:pic>
      <p:pic>
        <p:nvPicPr>
          <p:cNvPr id="45" name="Picture 1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8" y="5211748"/>
            <a:ext cx="337500" cy="337500"/>
          </a:xfrm>
          <a:prstGeom prst="rect">
            <a:avLst/>
          </a:prstGeom>
        </p:spPr>
      </p:pic>
      <p:pic>
        <p:nvPicPr>
          <p:cNvPr id="46" name="Picture 1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4" y="5203208"/>
            <a:ext cx="337500" cy="337500"/>
          </a:xfrm>
          <a:prstGeom prst="rect">
            <a:avLst/>
          </a:prstGeom>
        </p:spPr>
      </p:pic>
      <p:pic>
        <p:nvPicPr>
          <p:cNvPr id="40" name="Picture 1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4" y="5219473"/>
            <a:ext cx="337500" cy="337500"/>
          </a:xfrm>
          <a:prstGeom prst="rect">
            <a:avLst/>
          </a:prstGeom>
        </p:spPr>
      </p:pic>
      <p:pic>
        <p:nvPicPr>
          <p:cNvPr id="54" name="Picture 1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13" y="5301208"/>
            <a:ext cx="337500" cy="337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7" y="1509420"/>
            <a:ext cx="1625397" cy="1625397"/>
          </a:xfrm>
          <a:prstGeom prst="rect">
            <a:avLst/>
          </a:prstGeom>
        </p:spPr>
      </p:pic>
      <p:pic>
        <p:nvPicPr>
          <p:cNvPr id="39" name="Picture 1"/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83" y="5094851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2206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0"/>
            <a:ext cx="3464995" cy="6857998"/>
            <a:chOff x="2839503" y="1"/>
            <a:chExt cx="3464995" cy="6857998"/>
          </a:xfrm>
        </p:grpSpPr>
        <p:grpSp>
          <p:nvGrpSpPr>
            <p:cNvPr id="19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1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3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5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29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8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2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0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36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5" name="ApplicationBar"/>
          <p:cNvGrpSpPr/>
          <p:nvPr>
            <p:custDataLst>
              <p:custData r:id="rId3"/>
            </p:custDataLst>
          </p:nvPr>
        </p:nvGrpSpPr>
        <p:grpSpPr>
          <a:xfrm>
            <a:off x="3071729" y="5082538"/>
            <a:ext cx="3015533" cy="474434"/>
            <a:chOff x="2977124" y="3191783"/>
            <a:chExt cx="3033760" cy="474434"/>
          </a:xfrm>
          <a:solidFill>
            <a:schemeClr val="accent3">
              <a:lumMod val="75000"/>
            </a:schemeClr>
          </a:solidFill>
        </p:grpSpPr>
        <p:sp>
          <p:nvSpPr>
            <p:cNvPr id="86" name="Background"/>
            <p:cNvSpPr/>
            <p:nvPr/>
          </p:nvSpPr>
          <p:spPr>
            <a:xfrm>
              <a:off x="2977124" y="3191783"/>
              <a:ext cx="3033760" cy="474434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8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48" y="3277674"/>
              <a:ext cx="312274" cy="31227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77" y="5151005"/>
            <a:ext cx="337500" cy="337500"/>
          </a:xfrm>
          <a:prstGeom prst="rect">
            <a:avLst/>
          </a:prstGeom>
        </p:spPr>
      </p:pic>
      <p:sp>
        <p:nvSpPr>
          <p:cNvPr id="93" name="Content"/>
          <p:cNvSpPr/>
          <p:nvPr>
            <p:custDataLst>
              <p:custData r:id="rId5"/>
            </p:custDataLst>
          </p:nvPr>
        </p:nvSpPr>
        <p:spPr>
          <a:xfrm>
            <a:off x="3072608" y="1484784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Structure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8" name="Content"/>
          <p:cNvSpPr/>
          <p:nvPr>
            <p:custDataLst>
              <p:custData r:id="rId6"/>
            </p:custDataLst>
          </p:nvPr>
        </p:nvSpPr>
        <p:spPr>
          <a:xfrm>
            <a:off x="3072808" y="2142007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</p:txBody>
      </p:sp>
      <p:sp>
        <p:nvSpPr>
          <p:cNvPr id="99" name="Content"/>
          <p:cNvSpPr/>
          <p:nvPr>
            <p:custDataLst>
              <p:custData r:id="rId7"/>
            </p:custDataLst>
          </p:nvPr>
        </p:nvSpPr>
        <p:spPr>
          <a:xfrm>
            <a:off x="3076593" y="2799696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noProof="0" dirty="0" smtClean="0">
                <a:solidFill>
                  <a:schemeClr val="tx1"/>
                </a:solidFill>
                <a:latin typeface="Segoe UI"/>
              </a:rPr>
              <a:t>Controls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0" name="Content"/>
          <p:cNvSpPr/>
          <p:nvPr>
            <p:custDataLst>
              <p:custData r:id="rId8"/>
            </p:custDataLst>
          </p:nvPr>
        </p:nvSpPr>
        <p:spPr>
          <a:xfrm>
            <a:off x="3072275" y="3457152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Lectures/Practices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8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22" y="1577163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8060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TreeList"/>
          <p:cNvGrpSpPr/>
          <p:nvPr>
            <p:custDataLst>
              <p:custData r:id="rId1"/>
            </p:custDataLst>
          </p:nvPr>
        </p:nvGrpSpPr>
        <p:grpSpPr>
          <a:xfrm>
            <a:off x="3103889" y="1549994"/>
            <a:ext cx="2908271" cy="3463182"/>
            <a:chOff x="3880709" y="2449673"/>
            <a:chExt cx="1672365" cy="2227102"/>
          </a:xfrm>
        </p:grpSpPr>
        <p:sp>
          <p:nvSpPr>
            <p:cNvPr id="22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3" name="Group 3"/>
            <p:cNvGrpSpPr/>
            <p:nvPr/>
          </p:nvGrpSpPr>
          <p:grpSpPr>
            <a:xfrm>
              <a:off x="3970939" y="2537232"/>
              <a:ext cx="727011" cy="187693"/>
              <a:chOff x="1931570" y="4380241"/>
              <a:chExt cx="727011" cy="187693"/>
            </a:xfrm>
          </p:grpSpPr>
          <p:sp>
            <p:nvSpPr>
              <p:cNvPr id="42" name="Text1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4"/>
            <p:cNvGrpSpPr/>
            <p:nvPr/>
          </p:nvGrpSpPr>
          <p:grpSpPr>
            <a:xfrm>
              <a:off x="4158632" y="2778432"/>
              <a:ext cx="727011" cy="187693"/>
              <a:chOff x="1931570" y="4380241"/>
              <a:chExt cx="727011" cy="187693"/>
            </a:xfrm>
          </p:grpSpPr>
          <p:sp>
            <p:nvSpPr>
              <p:cNvPr id="40" name="Text2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>
              <a:off x="4353381" y="3024622"/>
              <a:ext cx="727011" cy="187693"/>
              <a:chOff x="1931570" y="4380241"/>
              <a:chExt cx="727011" cy="187693"/>
            </a:xfrm>
          </p:grpSpPr>
          <p:sp>
            <p:nvSpPr>
              <p:cNvPr id="38" name="Text3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>
              <a:off x="4353381" y="3270812"/>
              <a:ext cx="727011" cy="187693"/>
              <a:chOff x="1931570" y="4380241"/>
              <a:chExt cx="727011" cy="187693"/>
            </a:xfrm>
          </p:grpSpPr>
          <p:sp>
            <p:nvSpPr>
              <p:cNvPr id="36" name="Text4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7"/>
            <p:cNvGrpSpPr/>
            <p:nvPr/>
          </p:nvGrpSpPr>
          <p:grpSpPr>
            <a:xfrm>
              <a:off x="4353381" y="3517002"/>
              <a:ext cx="727011" cy="187693"/>
              <a:chOff x="1931570" y="4380241"/>
              <a:chExt cx="727011" cy="187693"/>
            </a:xfrm>
          </p:grpSpPr>
          <p:sp>
            <p:nvSpPr>
              <p:cNvPr id="34" name="Text5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8"/>
            <p:cNvGrpSpPr/>
            <p:nvPr/>
          </p:nvGrpSpPr>
          <p:grpSpPr>
            <a:xfrm>
              <a:off x="3970939" y="3763192"/>
              <a:ext cx="727011" cy="187693"/>
              <a:chOff x="1931570" y="4380241"/>
              <a:chExt cx="727011" cy="187693"/>
            </a:xfrm>
          </p:grpSpPr>
          <p:sp>
            <p:nvSpPr>
              <p:cNvPr id="32" name="Text6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9"/>
            <p:cNvGrpSpPr/>
            <p:nvPr/>
          </p:nvGrpSpPr>
          <p:grpSpPr>
            <a:xfrm>
              <a:off x="3970939" y="4009382"/>
              <a:ext cx="727011" cy="187693"/>
              <a:chOff x="1931570" y="4380241"/>
              <a:chExt cx="727011" cy="187693"/>
            </a:xfrm>
          </p:grpSpPr>
          <p:sp>
            <p:nvSpPr>
              <p:cNvPr id="30" name="Text7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Группа 54"/>
          <p:cNvGrpSpPr/>
          <p:nvPr>
            <p:custDataLst>
              <p:custData r:id="rId2"/>
            </p:custDataLst>
          </p:nvPr>
        </p:nvGrpSpPr>
        <p:grpSpPr>
          <a:xfrm>
            <a:off x="2839502" y="1"/>
            <a:ext cx="3464995" cy="6857998"/>
            <a:chOff x="2839502" y="1"/>
            <a:chExt cx="3464995" cy="6857998"/>
          </a:xfrm>
        </p:grpSpPr>
        <p:grpSp>
          <p:nvGrpSpPr>
            <p:cNvPr id="20" name="Группа 19"/>
            <p:cNvGrpSpPr/>
            <p:nvPr>
              <p:custDataLst>
                <p:custData r:id="rId8"/>
              </p:custDataLst>
            </p:nvPr>
          </p:nvGrpSpPr>
          <p:grpSpPr>
            <a:xfrm>
              <a:off x="2839502" y="1"/>
              <a:ext cx="3464995" cy="6857998"/>
              <a:chOff x="2839502" y="1"/>
              <a:chExt cx="3464995" cy="6857998"/>
            </a:xfrm>
          </p:grpSpPr>
          <p:grpSp>
            <p:nvGrpSpPr>
              <p:cNvPr id="2" name="WindowsPhone"/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2839502" y="1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7" name="Rounded Rectangle 6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9" name="Rectangle 8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" name="Left Arrow 9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1" name="Group 10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13" name="Flowchart: Stored Data 12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4" name="Flowchart: Stored Data 13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5" name="Flowchart: Stored Data 14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6" name="Flowchart: Stored Data 15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" name="Rounded Rectangle 11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4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7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PageTitle"/>
              <p:cNvGrpSpPr/>
              <p:nvPr>
                <p:custDataLst>
                  <p:custData r:id="rId15"/>
                </p:custDataLst>
              </p:nvPr>
            </p:nvGrpSpPr>
            <p:grpSpPr>
              <a:xfrm>
                <a:off x="3103276" y="638976"/>
                <a:ext cx="3038698" cy="911018"/>
                <a:chOff x="3054545" y="660400"/>
                <a:chExt cx="3038698" cy="911018"/>
              </a:xfrm>
            </p:grpSpPr>
            <p:sp>
              <p:nvSpPr>
                <p:cNvPr id="18" name="Application Title"/>
                <p:cNvSpPr txBox="1"/>
                <p:nvPr/>
              </p:nvSpPr>
              <p:spPr>
                <a:xfrm>
                  <a:off x="3054545" y="660400"/>
                  <a:ext cx="3038697" cy="326243"/>
                </a:xfrm>
                <a:prstGeom prst="rect">
                  <a:avLst/>
                </a:prstGeom>
                <a:noFill/>
              </p:spPr>
              <p:txBody>
                <a:bodyPr wrap="none" lIns="164592" tIns="155448" bIns="0" rtlCol="0">
                  <a:noAutofit/>
                </a:bodyPr>
                <a:lstStyle/>
                <a:p>
                  <a:r>
                    <a:rPr lang="en-US" sz="1100" b="1" cap="all" dirty="0" smtClean="0">
                      <a:latin typeface="Segoe Light" pitchFamily="34" charset="0"/>
                      <a:ea typeface="Segoe UI" pitchFamily="34" charset="0"/>
                      <a:cs typeface="Segoe UI" pitchFamily="34" charset="0"/>
                    </a:rPr>
                    <a:t>Studying controller</a:t>
                  </a:r>
                  <a:endParaRPr lang="en-US" sz="1100" b="1" cap="all" dirty="0">
                    <a:latin typeface="Segoe Light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Page Title"/>
                <p:cNvSpPr txBox="1"/>
                <p:nvPr/>
              </p:nvSpPr>
              <p:spPr>
                <a:xfrm>
                  <a:off x="3055158" y="986643"/>
                  <a:ext cx="3038085" cy="584775"/>
                </a:xfrm>
                <a:prstGeom prst="rect">
                  <a:avLst/>
                </a:prstGeom>
                <a:noFill/>
              </p:spPr>
              <p:txBody>
                <a:bodyPr wrap="none" lIns="137160" rtlCol="0">
                  <a:noAutofit/>
                </a:bodyPr>
                <a:lstStyle/>
                <a:p>
                  <a:r>
                    <a: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</a:t>
                  </a:r>
                  <a:r>
                    <a:rPr lang="en-US" sz="3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tructure</a:t>
                  </a:r>
                </a:p>
                <a:p>
                  <a:endParaRPr lang="en-US" sz="3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44" name="ApplicationBar"/>
            <p:cNvGrpSpPr/>
            <p:nvPr>
              <p:custDataLst>
                <p:custData r:id="rId9"/>
              </p:custDataLst>
            </p:nvPr>
          </p:nvGrpSpPr>
          <p:grpSpPr>
            <a:xfrm>
              <a:off x="3072212" y="5081544"/>
              <a:ext cx="3021026" cy="474434"/>
              <a:chOff x="3055120" y="3191783"/>
              <a:chExt cx="3033760" cy="474434"/>
            </a:xfrm>
          </p:grpSpPr>
          <p:sp>
            <p:nvSpPr>
              <p:cNvPr id="45" name="Background"/>
              <p:cNvSpPr/>
              <p:nvPr/>
            </p:nvSpPr>
            <p:spPr>
              <a:xfrm>
                <a:off x="3055120" y="3191783"/>
                <a:ext cx="3033760" cy="47443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7" name="Icon1" descr="C:\Users\t-dantay\Documents\WPIcons\appbar.basecircle.rest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938" y="3277674"/>
                <a:ext cx="312274" cy="312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Icon4" descr="C:\Users\t-dantay\Documents\WPIcons\appbar.basecircle.rest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2789" y="3275041"/>
                <a:ext cx="312274" cy="312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Icon3" descr="C:\Users\t-dantay\Documents\WPIcons\appbar.basecircle.rest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505" y="3275041"/>
                <a:ext cx="312274" cy="312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Icon2" descr="C:\Users\t-dantay\Documents\WPIcons\appbar.basecircle.rest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0222" y="3275041"/>
                <a:ext cx="312274" cy="312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Picture 1"/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83" y="5143424"/>
              <a:ext cx="337500" cy="337500"/>
            </a:xfrm>
            <a:prstGeom prst="rect">
              <a:avLst/>
            </a:prstGeom>
          </p:spPr>
        </p:pic>
        <p:pic>
          <p:nvPicPr>
            <p:cNvPr id="52" name="Picture 1"/>
            <p:cNvPicPr preferRelativeResize="0">
              <a:picLocks/>
            </p:cNvPicPr>
            <p:nvPr>
              <p:custDataLst>
                <p:custData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126" y="5241965"/>
              <a:ext cx="135000" cy="157500"/>
            </a:xfrm>
            <a:prstGeom prst="rect">
              <a:avLst/>
            </a:prstGeom>
          </p:spPr>
        </p:pic>
        <p:pic>
          <p:nvPicPr>
            <p:cNvPr id="53" name="Picture 1"/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261" y="5151965"/>
              <a:ext cx="337500" cy="337500"/>
            </a:xfrm>
            <a:prstGeom prst="rect">
              <a:avLst/>
            </a:prstGeom>
          </p:spPr>
        </p:pic>
        <p:pic>
          <p:nvPicPr>
            <p:cNvPr id="54" name="Picture 1"/>
            <p:cNvPicPr preferRelativeResize="0">
              <a:picLocks/>
            </p:cNvPicPr>
            <p:nvPr>
              <p:custDataLst>
                <p:custData r:id="rId1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555" y="5126343"/>
              <a:ext cx="337500" cy="337500"/>
            </a:xfrm>
            <a:prstGeom prst="rect">
              <a:avLst/>
            </a:prstGeom>
          </p:spPr>
        </p:pic>
      </p:grpSp>
      <p:grpSp>
        <p:nvGrpSpPr>
          <p:cNvPr id="56" name="TreeList"/>
          <p:cNvGrpSpPr/>
          <p:nvPr>
            <p:custDataLst>
              <p:custData r:id="rId3"/>
            </p:custDataLst>
          </p:nvPr>
        </p:nvGrpSpPr>
        <p:grpSpPr>
          <a:xfrm>
            <a:off x="3155407" y="1505540"/>
            <a:ext cx="2891640" cy="3538964"/>
            <a:chOff x="3900886" y="2469388"/>
            <a:chExt cx="1672365" cy="2227102"/>
          </a:xfrm>
        </p:grpSpPr>
        <p:sp>
          <p:nvSpPr>
            <p:cNvPr id="57" name="Container"/>
            <p:cNvSpPr/>
            <p:nvPr/>
          </p:nvSpPr>
          <p:spPr>
            <a:xfrm>
              <a:off x="3900886" y="2469388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Text1"/>
            <p:cNvSpPr txBox="1"/>
            <p:nvPr/>
          </p:nvSpPr>
          <p:spPr>
            <a:xfrm>
              <a:off x="4165688" y="2540203"/>
              <a:ext cx="901427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Institute of biology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Text2"/>
            <p:cNvSpPr txBox="1"/>
            <p:nvPr/>
          </p:nvSpPr>
          <p:spPr>
            <a:xfrm>
              <a:off x="4353381" y="2781403"/>
              <a:ext cx="1074719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Microbiology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3"/>
            <p:cNvSpPr txBox="1"/>
            <p:nvPr/>
          </p:nvSpPr>
          <p:spPr>
            <a:xfrm>
              <a:off x="4548130" y="3027593"/>
              <a:ext cx="294629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CM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ext4"/>
            <p:cNvSpPr txBox="1"/>
            <p:nvPr/>
          </p:nvSpPr>
          <p:spPr>
            <a:xfrm>
              <a:off x="4800984" y="3267846"/>
              <a:ext cx="378067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CM-1</a:t>
              </a:r>
            </a:p>
          </p:txBody>
        </p:sp>
        <p:sp>
          <p:nvSpPr>
            <p:cNvPr id="69" name="Text5"/>
            <p:cNvSpPr txBox="1"/>
            <p:nvPr/>
          </p:nvSpPr>
          <p:spPr>
            <a:xfrm>
              <a:off x="4582593" y="4058830"/>
              <a:ext cx="388116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TTP-4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6"/>
            <p:cNvSpPr txBox="1"/>
            <p:nvPr/>
          </p:nvSpPr>
          <p:spPr>
            <a:xfrm>
              <a:off x="4165688" y="3536919"/>
              <a:ext cx="1010823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Cybernetics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7"/>
            <p:cNvSpPr txBox="1"/>
            <p:nvPr/>
          </p:nvSpPr>
          <p:spPr>
            <a:xfrm>
              <a:off x="4353381" y="3780138"/>
              <a:ext cx="304678" cy="1162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9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35" y="5151965"/>
            <a:ext cx="337500" cy="337500"/>
          </a:xfrm>
          <a:prstGeom prst="rect">
            <a:avLst/>
          </a:prstGeom>
        </p:spPr>
      </p:pic>
      <p:pic>
        <p:nvPicPr>
          <p:cNvPr id="80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89" y="5151965"/>
            <a:ext cx="337500" cy="337500"/>
          </a:xfrm>
          <a:prstGeom prst="rect">
            <a:avLst/>
          </a:prstGeom>
        </p:spPr>
      </p:pic>
      <p:pic>
        <p:nvPicPr>
          <p:cNvPr id="86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20" y="5059561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pic>
        <p:nvPicPr>
          <p:cNvPr id="87" name="Picture 1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05" y="5241965"/>
            <a:ext cx="337500" cy="33750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85" y="1618068"/>
            <a:ext cx="304800" cy="30480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69" y="1993351"/>
            <a:ext cx="304800" cy="30480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26" y="2381284"/>
            <a:ext cx="304800" cy="304800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0" y="2786591"/>
            <a:ext cx="304800" cy="304800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5" y="3205165"/>
            <a:ext cx="304800" cy="304800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15" y="3588382"/>
            <a:ext cx="304800" cy="304800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9" y="399578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0"/>
            <a:ext cx="3464995" cy="6857998"/>
            <a:chOff x="2839503" y="1"/>
            <a:chExt cx="3464995" cy="6857998"/>
          </a:xfrm>
        </p:grpSpPr>
        <p:grpSp>
          <p:nvGrpSpPr>
            <p:cNvPr id="65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67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69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3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75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4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8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80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2" name="ApplicationBar"/>
          <p:cNvGrpSpPr/>
          <p:nvPr>
            <p:custDataLst>
              <p:custData r:id="rId3"/>
            </p:custDataLst>
          </p:nvPr>
        </p:nvGrpSpPr>
        <p:grpSpPr>
          <a:xfrm>
            <a:off x="3071729" y="5082538"/>
            <a:ext cx="3015533" cy="474434"/>
            <a:chOff x="2977124" y="3191783"/>
            <a:chExt cx="3033760" cy="474434"/>
          </a:xfrm>
          <a:solidFill>
            <a:schemeClr val="accent3">
              <a:lumMod val="75000"/>
            </a:schemeClr>
          </a:solidFill>
        </p:grpSpPr>
        <p:sp>
          <p:nvSpPr>
            <p:cNvPr id="83" name="Background"/>
            <p:cNvSpPr/>
            <p:nvPr/>
          </p:nvSpPr>
          <p:spPr>
            <a:xfrm>
              <a:off x="2977124" y="3191783"/>
              <a:ext cx="3033760" cy="474434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48" y="3277674"/>
              <a:ext cx="312274" cy="31227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77" y="5151005"/>
            <a:ext cx="337500" cy="337500"/>
          </a:xfrm>
          <a:prstGeom prst="rect">
            <a:avLst/>
          </a:prstGeom>
        </p:spPr>
      </p:pic>
      <p:sp>
        <p:nvSpPr>
          <p:cNvPr id="89" name="Content"/>
          <p:cNvSpPr/>
          <p:nvPr>
            <p:custDataLst>
              <p:custData r:id="rId5"/>
            </p:custDataLst>
          </p:nvPr>
        </p:nvSpPr>
        <p:spPr>
          <a:xfrm>
            <a:off x="3072608" y="1484784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Structure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0" name="Content"/>
          <p:cNvSpPr/>
          <p:nvPr>
            <p:custDataLst>
              <p:custData r:id="rId6"/>
            </p:custDataLst>
          </p:nvPr>
        </p:nvSpPr>
        <p:spPr>
          <a:xfrm>
            <a:off x="3072808" y="2142007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</p:txBody>
      </p:sp>
      <p:sp>
        <p:nvSpPr>
          <p:cNvPr id="91" name="Content"/>
          <p:cNvSpPr/>
          <p:nvPr>
            <p:custDataLst>
              <p:custData r:id="rId7"/>
            </p:custDataLst>
          </p:nvPr>
        </p:nvSpPr>
        <p:spPr>
          <a:xfrm>
            <a:off x="3076593" y="2799696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noProof="0" dirty="0" smtClean="0">
                <a:solidFill>
                  <a:schemeClr val="tx1"/>
                </a:solidFill>
                <a:latin typeface="Segoe UI"/>
              </a:rPr>
              <a:t>Controls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3072275" y="3457152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Lectures/Practices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95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24" y="2117563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750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6" name="Группа 35"/>
            <p:cNvGrpSpPr/>
            <p:nvPr>
              <p:custDataLst>
                <p:custData r:id="rId5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39" name="Группа 38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50" name="WindowsPhone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54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56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58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9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60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1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62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64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7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63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57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55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" name="PageTitle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3103276" y="638976"/>
                  <a:ext cx="3038698" cy="911018"/>
                  <a:chOff x="3054545" y="660400"/>
                  <a:chExt cx="3038698" cy="911018"/>
                </a:xfrm>
              </p:grpSpPr>
              <p:sp>
                <p:nvSpPr>
                  <p:cNvPr id="52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53" name="Page Title"/>
                  <p:cNvSpPr txBox="1"/>
                  <p:nvPr/>
                </p:nvSpPr>
                <p:spPr>
                  <a:xfrm>
                    <a:off x="3055158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users</a:t>
                    </a: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40" name="ApplicationBar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45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46" name="Icon1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938" y="3277674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12789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Icon3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1505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Icon2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0222" y="3275041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" name="Picture 1"/>
              <p:cNvPicPr preferRelativeResize="0">
                <a:picLocks/>
              </p:cNvPicPr>
              <p:nvPr>
                <p:custDataLst>
                  <p:custData r:id="rId10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5583" y="5143424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42" name="Picture 1"/>
              <p:cNvPicPr preferRelativeResize="0">
                <a:picLocks/>
              </p:cNvPicPr>
              <p:nvPr>
                <p:custDataLst>
                  <p:custData r:id="rId11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8126" y="5241965"/>
                <a:ext cx="135000" cy="157500"/>
              </a:xfrm>
              <a:prstGeom prst="rect">
                <a:avLst/>
              </a:prstGeom>
            </p:spPr>
          </p:pic>
          <p:pic>
            <p:nvPicPr>
              <p:cNvPr id="43" name="Picture 1"/>
              <p:cNvPicPr preferRelativeResize="0">
                <a:picLocks/>
              </p:cNvPicPr>
              <p:nvPr>
                <p:custDataLst>
                  <p:custData r:id="rId12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5261" y="5151965"/>
                <a:ext cx="337500" cy="337500"/>
              </a:xfrm>
              <a:prstGeom prst="rect">
                <a:avLst/>
              </a:prstGeom>
            </p:spPr>
          </p:pic>
          <p:pic>
            <p:nvPicPr>
              <p:cNvPr id="44" name="Picture 1"/>
              <p:cNvPicPr preferRelativeResize="0">
                <a:picLocks/>
              </p:cNvPicPr>
              <p:nvPr>
                <p:custDataLst>
                  <p:custData r:id="rId13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555" y="5126343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37" name="Picture 1"/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38" name="Picture 1"/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pic>
        <p:nvPicPr>
          <p:cNvPr id="69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41" y="5241965"/>
            <a:ext cx="337500" cy="337500"/>
          </a:xfrm>
          <a:prstGeom prst="rect">
            <a:avLst/>
          </a:prstGeom>
        </p:spPr>
      </p:pic>
      <p:grpSp>
        <p:nvGrpSpPr>
          <p:cNvPr id="70" name="TreeList"/>
          <p:cNvGrpSpPr/>
          <p:nvPr>
            <p:custDataLst>
              <p:custData r:id="rId3"/>
            </p:custDataLst>
          </p:nvPr>
        </p:nvGrpSpPr>
        <p:grpSpPr>
          <a:xfrm>
            <a:off x="3086337" y="1431510"/>
            <a:ext cx="3006902" cy="3650034"/>
            <a:chOff x="3880709" y="2449673"/>
            <a:chExt cx="1672365" cy="2227102"/>
          </a:xfrm>
        </p:grpSpPr>
        <p:sp>
          <p:nvSpPr>
            <p:cNvPr id="71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Text1"/>
            <p:cNvSpPr txBox="1"/>
            <p:nvPr/>
          </p:nvSpPr>
          <p:spPr>
            <a:xfrm>
              <a:off x="4165688" y="2540203"/>
              <a:ext cx="707606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Administrators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Text2"/>
            <p:cNvSpPr txBox="1"/>
            <p:nvPr/>
          </p:nvSpPr>
          <p:spPr>
            <a:xfrm>
              <a:off x="4353381" y="2781403"/>
              <a:ext cx="767661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Administrator A.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Text3"/>
            <p:cNvSpPr txBox="1"/>
            <p:nvPr/>
          </p:nvSpPr>
          <p:spPr>
            <a:xfrm>
              <a:off x="4150954" y="3501514"/>
              <a:ext cx="476587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4"/>
            <p:cNvSpPr txBox="1"/>
            <p:nvPr/>
          </p:nvSpPr>
          <p:spPr>
            <a:xfrm>
              <a:off x="4338648" y="3731736"/>
              <a:ext cx="518420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 T.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Text5"/>
            <p:cNvSpPr txBox="1"/>
            <p:nvPr/>
          </p:nvSpPr>
          <p:spPr>
            <a:xfrm>
              <a:off x="4150955" y="3977926"/>
              <a:ext cx="483862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6"/>
            <p:cNvSpPr txBox="1"/>
            <p:nvPr/>
          </p:nvSpPr>
          <p:spPr>
            <a:xfrm>
              <a:off x="4338647" y="4207669"/>
              <a:ext cx="581042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Student1 S.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7"/>
            <p:cNvSpPr txBox="1"/>
            <p:nvPr/>
          </p:nvSpPr>
          <p:spPr>
            <a:xfrm>
              <a:off x="4338647" y="4467009"/>
              <a:ext cx="581042" cy="1126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Student2 S.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3" name="Text1"/>
          <p:cNvSpPr txBox="1"/>
          <p:nvPr/>
        </p:nvSpPr>
        <p:spPr>
          <a:xfrm>
            <a:off x="3598727" y="2354689"/>
            <a:ext cx="1007520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Secretaries</a:t>
            </a:r>
          </a:p>
        </p:txBody>
      </p:sp>
      <p:sp>
        <p:nvSpPr>
          <p:cNvPr id="95" name="Text2"/>
          <p:cNvSpPr txBox="1"/>
          <p:nvPr/>
        </p:nvSpPr>
        <p:spPr>
          <a:xfrm>
            <a:off x="3936197" y="2749996"/>
            <a:ext cx="1061766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Secretary S.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7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35" y="5053199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06" y="1970319"/>
            <a:ext cx="304800" cy="30480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93" y="2742674"/>
            <a:ext cx="304800" cy="304800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32" y="3527835"/>
            <a:ext cx="304800" cy="304800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53" y="4312718"/>
            <a:ext cx="304800" cy="304800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80" y="4748399"/>
            <a:ext cx="304800" cy="304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9" y="1537222"/>
            <a:ext cx="406349" cy="406349"/>
          </a:xfrm>
          <a:prstGeom prst="rect">
            <a:avLst/>
          </a:prstGeom>
        </p:spPr>
      </p:pic>
      <p:pic>
        <p:nvPicPr>
          <p:cNvPr id="101" name="Рисунок 10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31" y="2299401"/>
            <a:ext cx="406349" cy="406349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7" y="3103541"/>
            <a:ext cx="406349" cy="406349"/>
          </a:xfrm>
          <a:prstGeom prst="rect">
            <a:avLst/>
          </a:prstGeom>
        </p:spPr>
      </p:pic>
      <p:pic>
        <p:nvPicPr>
          <p:cNvPr id="103" name="Рисунок 10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30" y="3886820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indowsPhone"/>
          <p:cNvGrpSpPr/>
          <p:nvPr>
            <p:custDataLst>
              <p:custData r:id="rId1"/>
            </p:custDataLst>
          </p:nvPr>
        </p:nvGrpSpPr>
        <p:grpSpPr>
          <a:xfrm>
            <a:off x="2839503" y="0"/>
            <a:ext cx="3464995" cy="6857998"/>
            <a:chOff x="2839503" y="1"/>
            <a:chExt cx="3464995" cy="6857998"/>
          </a:xfrm>
        </p:grpSpPr>
        <p:grpSp>
          <p:nvGrpSpPr>
            <p:cNvPr id="34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40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42" name="Rounded Rectangle 6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44" name="Rectangle 8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eft Arrow 9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6" name="Group 10"/>
                <p:cNvGrpSpPr/>
                <p:nvPr/>
              </p:nvGrpSpPr>
              <p:grpSpPr>
                <a:xfrm rot="21384124">
                  <a:off x="4457222" y="6161552"/>
                  <a:ext cx="212322" cy="227346"/>
                  <a:chOff x="4194367" y="5874647"/>
                  <a:chExt cx="252143" cy="269985"/>
                </a:xfrm>
                <a:solidFill>
                  <a:srgbClr val="FFFFFF"/>
                </a:solidFill>
              </p:grpSpPr>
              <p:sp>
                <p:nvSpPr>
                  <p:cNvPr id="4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Flowchart: Stored Data 13"/>
                  <p:cNvSpPr/>
                  <p:nvPr/>
                </p:nvSpPr>
                <p:spPr>
                  <a:xfrm rot="6230930">
                    <a:off x="4190753" y="598914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1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PageTitle"/>
          <p:cNvGrpSpPr/>
          <p:nvPr>
            <p:custDataLst>
              <p:custData r:id="rId2"/>
            </p:custDataLst>
          </p:nvPr>
        </p:nvGrpSpPr>
        <p:grpSpPr>
          <a:xfrm>
            <a:off x="3103276" y="638976"/>
            <a:ext cx="3038698" cy="911018"/>
            <a:chOff x="3054545" y="660400"/>
            <a:chExt cx="3038698" cy="911018"/>
          </a:xfrm>
        </p:grpSpPr>
        <p:sp>
          <p:nvSpPr>
            <p:cNvPr id="53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 smtClean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Studying controller</a:t>
              </a:r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welcome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5" name="ApplicationBar"/>
          <p:cNvGrpSpPr/>
          <p:nvPr>
            <p:custDataLst>
              <p:custData r:id="rId3"/>
            </p:custDataLst>
          </p:nvPr>
        </p:nvGrpSpPr>
        <p:grpSpPr>
          <a:xfrm>
            <a:off x="3071729" y="5082538"/>
            <a:ext cx="3015533" cy="474434"/>
            <a:chOff x="2977124" y="3191783"/>
            <a:chExt cx="3033760" cy="474434"/>
          </a:xfrm>
          <a:solidFill>
            <a:schemeClr val="accent3">
              <a:lumMod val="75000"/>
            </a:schemeClr>
          </a:solidFill>
        </p:grpSpPr>
        <p:sp>
          <p:nvSpPr>
            <p:cNvPr id="56" name="Background"/>
            <p:cNvSpPr/>
            <p:nvPr/>
          </p:nvSpPr>
          <p:spPr>
            <a:xfrm>
              <a:off x="2977124" y="3191783"/>
              <a:ext cx="3033760" cy="474434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7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248" y="3277674"/>
              <a:ext cx="312274" cy="31227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77" y="5151005"/>
            <a:ext cx="337500" cy="337500"/>
          </a:xfrm>
          <a:prstGeom prst="rect">
            <a:avLst/>
          </a:prstGeom>
        </p:spPr>
      </p:pic>
      <p:sp>
        <p:nvSpPr>
          <p:cNvPr id="59" name="Content"/>
          <p:cNvSpPr/>
          <p:nvPr>
            <p:custDataLst>
              <p:custData r:id="rId5"/>
            </p:custDataLst>
          </p:nvPr>
        </p:nvSpPr>
        <p:spPr>
          <a:xfrm>
            <a:off x="3072608" y="1484784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Structure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0" name="Content"/>
          <p:cNvSpPr/>
          <p:nvPr>
            <p:custDataLst>
              <p:custData r:id="rId6"/>
            </p:custDataLst>
          </p:nvPr>
        </p:nvSpPr>
        <p:spPr>
          <a:xfrm>
            <a:off x="3072808" y="2142007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</p:txBody>
      </p:sp>
      <p:sp>
        <p:nvSpPr>
          <p:cNvPr id="61" name="Content"/>
          <p:cNvSpPr/>
          <p:nvPr>
            <p:custDataLst>
              <p:custData r:id="rId7"/>
            </p:custDataLst>
          </p:nvPr>
        </p:nvSpPr>
        <p:spPr>
          <a:xfrm>
            <a:off x="3076593" y="2799696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noProof="0" dirty="0" smtClean="0">
                <a:solidFill>
                  <a:schemeClr val="tx1"/>
                </a:solidFill>
                <a:latin typeface="Segoe UI"/>
              </a:rPr>
              <a:t>Controls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2" name="Content"/>
          <p:cNvSpPr/>
          <p:nvPr>
            <p:custDataLst>
              <p:custData r:id="rId8"/>
            </p:custDataLst>
          </p:nvPr>
        </p:nvSpPr>
        <p:spPr>
          <a:xfrm>
            <a:off x="3072275" y="3457152"/>
            <a:ext cx="3015533" cy="6226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tx1"/>
                </a:solidFill>
                <a:latin typeface="Segoe UI"/>
              </a:rPr>
              <a:t>Lectures/Practices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3" name="Picture 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76" y="3573016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9638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>
            <p:custDataLst>
              <p:custData r:id="rId1"/>
            </p:custDataLst>
          </p:nvPr>
        </p:nvGrpSpPr>
        <p:grpSpPr>
          <a:xfrm>
            <a:off x="2839503" y="1"/>
            <a:ext cx="3464995" cy="6857998"/>
            <a:chOff x="2702384" y="74823"/>
            <a:chExt cx="3464995" cy="6857998"/>
          </a:xfrm>
        </p:grpSpPr>
        <p:grpSp>
          <p:nvGrpSpPr>
            <p:cNvPr id="3" name="Группа 2"/>
            <p:cNvGrpSpPr/>
            <p:nvPr>
              <p:custDataLst>
                <p:custData r:id="rId4"/>
              </p:custDataLst>
            </p:nvPr>
          </p:nvGrpSpPr>
          <p:grpSpPr>
            <a:xfrm>
              <a:off x="2702384" y="74823"/>
              <a:ext cx="3464995" cy="6857998"/>
              <a:chOff x="2839502" y="1"/>
              <a:chExt cx="3464995" cy="6857998"/>
            </a:xfrm>
          </p:grpSpPr>
          <p:grpSp>
            <p:nvGrpSpPr>
              <p:cNvPr id="6" name="Группа 5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839502" y="1"/>
                <a:ext cx="3464995" cy="6857998"/>
                <a:chOff x="2839502" y="1"/>
                <a:chExt cx="3464995" cy="6857998"/>
              </a:xfrm>
            </p:grpSpPr>
            <p:grpSp>
              <p:nvGrpSpPr>
                <p:cNvPr id="17" name="WindowsPhone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2839502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21" name="Group 2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9503" y="1"/>
                    <a:chExt cx="3464995" cy="6857998"/>
                  </a:xfrm>
                </p:grpSpPr>
                <p:grpSp>
                  <p:nvGrpSpPr>
                    <p:cNvPr id="23" name="Group 4"/>
                    <p:cNvGrpSpPr/>
                    <p:nvPr/>
                  </p:nvGrpSpPr>
                  <p:grpSpPr>
                    <a:xfrm>
                      <a:off x="2839503" y="1"/>
                      <a:ext cx="3464995" cy="6857998"/>
                      <a:chOff x="2834639" y="1"/>
                      <a:chExt cx="3464995" cy="6857998"/>
                    </a:xfrm>
                  </p:grpSpPr>
                  <p:sp>
                    <p:nvSpPr>
                      <p:cNvPr id="25" name="Rounded Rectangle 6"/>
                      <p:cNvSpPr/>
                      <p:nvPr userDrawn="1"/>
                    </p:nvSpPr>
                    <p:spPr>
                      <a:xfrm>
                        <a:off x="2834639" y="1"/>
                        <a:ext cx="3464995" cy="6857998"/>
                      </a:xfrm>
                      <a:prstGeom prst="roundRect">
                        <a:avLst>
                          <a:gd name="adj" fmla="val 5515"/>
                        </a:avLst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" name="Rounded Rectangle 7"/>
                      <p:cNvSpPr/>
                      <p:nvPr/>
                    </p:nvSpPr>
                    <p:spPr>
                      <a:xfrm>
                        <a:off x="2928205" y="91440"/>
                        <a:ext cx="3276600" cy="6659880"/>
                      </a:xfrm>
                      <a:prstGeom prst="roundRect">
                        <a:avLst>
                          <a:gd name="adj" fmla="val 2819"/>
                        </a:avLst>
                      </a:prstGeom>
                      <a:solidFill>
                        <a:srgbClr val="FFFFFF">
                          <a:lumMod val="6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  <p:sp>
                    <p:nvSpPr>
                      <p:cNvPr id="27" name="Rectangle 8"/>
                      <p:cNvSpPr/>
                      <p:nvPr userDrawn="1"/>
                    </p:nvSpPr>
                    <p:spPr>
                      <a:xfrm>
                        <a:off x="3050294" y="482053"/>
                        <a:ext cx="3038085" cy="50749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" name="Left Arrow 9"/>
                      <p:cNvSpPr/>
                      <p:nvPr userDrawn="1"/>
                    </p:nvSpPr>
                    <p:spPr>
                      <a:xfrm>
                        <a:off x="3300730" y="6215335"/>
                        <a:ext cx="270769" cy="117324"/>
                      </a:xfrm>
                      <a:prstGeom prst="leftArrow">
                        <a:avLst>
                          <a:gd name="adj1" fmla="val 0"/>
                          <a:gd name="adj2" fmla="val 91165"/>
                        </a:avLst>
                      </a:prstGeom>
                      <a:noFill/>
                      <a:ln w="3175">
                        <a:solidFill>
                          <a:srgbClr val="FFFFFF"/>
                        </a:solidFill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9" name="Group 10"/>
                      <p:cNvGrpSpPr/>
                      <p:nvPr/>
                    </p:nvGrpSpPr>
                    <p:grpSpPr>
                      <a:xfrm rot="21384124">
                        <a:off x="4457215" y="6161552"/>
                        <a:ext cx="212326" cy="227346"/>
                        <a:chOff x="4194362" y="5874647"/>
                        <a:chExt cx="252148" cy="2699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1" name="Flowchart: Stored Data 12"/>
                        <p:cNvSpPr/>
                        <p:nvPr/>
                      </p:nvSpPr>
                      <p:spPr>
                        <a:xfrm rot="6230930">
                          <a:off x="4218638" y="5878261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Flowchart: Stored Data 13"/>
                        <p:cNvSpPr/>
                        <p:nvPr/>
                      </p:nvSpPr>
                      <p:spPr>
                        <a:xfrm rot="6230930">
                          <a:off x="4190748" y="5989157"/>
                          <a:ext cx="115927" cy="108699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Flowchart: Stored Data 14"/>
                        <p:cNvSpPr/>
                        <p:nvPr/>
                      </p:nvSpPr>
                      <p:spPr>
                        <a:xfrm rot="16979296">
                          <a:off x="4335573" y="5922200"/>
                          <a:ext cx="114310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Flowchart: Stored Data 15"/>
                        <p:cNvSpPr/>
                        <p:nvPr/>
                      </p:nvSpPr>
                      <p:spPr>
                        <a:xfrm rot="16979296">
                          <a:off x="4307999" y="6032886"/>
                          <a:ext cx="115927" cy="107565"/>
                        </a:xfrm>
                        <a:prstGeom prst="flowChartOnlineStorag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rgbClr val="4F81BD">
                            <a:shade val="50000"/>
                          </a:srgbClr>
                        </a:lnRef>
                        <a:fillRef idx="1">
                          <a:srgbClr val="4F81BD"/>
                        </a:fillRef>
                        <a:effectRef idx="0">
                          <a:srgbClr val="4F81BD"/>
                        </a:effectRef>
                        <a:fontRef idx="minor">
                          <a:srgbClr val="000000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u="sng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0" name="Rounded Rectangle 11"/>
                      <p:cNvSpPr/>
                      <p:nvPr/>
                    </p:nvSpPr>
                    <p:spPr>
                      <a:xfrm>
                        <a:off x="4138146" y="266078"/>
                        <a:ext cx="860720" cy="52045"/>
                      </a:xfrm>
                      <a:prstGeom prst="roundRect">
                        <a:avLst/>
                      </a:prstGeom>
                      <a:solidFill>
                        <a:srgbClr val="FFFFFF">
                          <a:lumMod val="95000"/>
                        </a:srgbClr>
                      </a:solidFill>
                      <a:ln w="31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 sz="800" kern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endParaRPr>
                      </a:p>
                    </p:txBody>
                  </p:sp>
                </p:grpSp>
                <p:sp>
                  <p:nvSpPr>
                    <p:cNvPr id="24" name="Rectangle 5"/>
                    <p:cNvSpPr/>
                    <p:nvPr/>
                  </p:nvSpPr>
                  <p:spPr>
                    <a:xfrm>
                      <a:off x="3054545" y="482052"/>
                      <a:ext cx="3038698" cy="188595"/>
                    </a:xfrm>
                    <a:prstGeom prst="rect">
                      <a:avLst/>
                    </a:prstGeom>
                    <a:solidFill>
                      <a:srgbClr val="000000">
                        <a:alpha val="35000"/>
                      </a:srgb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12:38</a:t>
                      </a:r>
                    </a:p>
                  </p:txBody>
                </p:sp>
              </p:grpSp>
              <p:pic>
                <p:nvPicPr>
                  <p:cNvPr id="22" name="Picture 2" descr="C:\Users\t-dantay\Documents\WPIcons\appbar.feature.search.rest.png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769" y="6091117"/>
                    <a:ext cx="365760" cy="3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8" name="PageTitle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3008288" y="638976"/>
                  <a:ext cx="3133685" cy="911018"/>
                  <a:chOff x="2959557" y="660400"/>
                  <a:chExt cx="3133685" cy="911018"/>
                </a:xfrm>
              </p:grpSpPr>
              <p:sp>
                <p:nvSpPr>
                  <p:cNvPr id="19" name="Application Title"/>
                  <p:cNvSpPr txBox="1"/>
                  <p:nvPr/>
                </p:nvSpPr>
                <p:spPr>
                  <a:xfrm>
                    <a:off x="3054545" y="660400"/>
                    <a:ext cx="3038697" cy="32624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55448" bIns="0" rtlCol="0">
                    <a:noAutofit/>
                  </a:bodyPr>
                  <a:lstStyle/>
                  <a:p>
                    <a:r>
                      <a:rPr lang="en-US" sz="1100" b="1" cap="all" dirty="0" smtClean="0">
                        <a:latin typeface="Segoe Light" pitchFamily="34" charset="0"/>
                        <a:ea typeface="Segoe UI" pitchFamily="34" charset="0"/>
                        <a:cs typeface="Segoe UI" pitchFamily="34" charset="0"/>
                      </a:rPr>
                      <a:t>Studying controller</a:t>
                    </a:r>
                    <a:endParaRPr lang="en-US" sz="1100" b="1" cap="all" dirty="0">
                      <a:latin typeface="Segoe Light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Page Title"/>
                  <p:cNvSpPr txBox="1"/>
                  <p:nvPr/>
                </p:nvSpPr>
                <p:spPr>
                  <a:xfrm>
                    <a:off x="2959557" y="986643"/>
                    <a:ext cx="3038085" cy="584775"/>
                  </a:xfrm>
                  <a:prstGeom prst="rect">
                    <a:avLst/>
                  </a:prstGeom>
                  <a:noFill/>
                </p:spPr>
                <p:txBody>
                  <a:bodyPr wrap="none" lIns="137160" rtlCol="0">
                    <a:noAutofit/>
                  </a:bodyPr>
                  <a:lstStyle/>
                  <a:p>
                    <a:r>
                      <a:rPr lang="en-US" sz="3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lectures/practice</a:t>
                    </a:r>
                  </a:p>
                  <a:p>
                    <a:endParaRPr lang="en-US" sz="3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" name="ApplicationBar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72212" y="5081544"/>
                <a:ext cx="3021026" cy="474434"/>
                <a:chOff x="3055120" y="3191783"/>
                <a:chExt cx="3033760" cy="474434"/>
              </a:xfrm>
            </p:grpSpPr>
            <p:sp>
              <p:nvSpPr>
                <p:cNvPr id="12" name="Background"/>
                <p:cNvSpPr/>
                <p:nvPr/>
              </p:nvSpPr>
              <p:spPr>
                <a:xfrm>
                  <a:off x="3055120" y="3191783"/>
                  <a:ext cx="3033760" cy="47443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4" name="Icon4" descr="C:\Users\t-dantay\Documents\WPIcons\appbar.basecircle.rest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8315" y="3266712"/>
                  <a:ext cx="312274" cy="31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069" y="5139576"/>
                <a:ext cx="337500" cy="337500"/>
              </a:xfrm>
              <a:prstGeom prst="rect">
                <a:avLst/>
              </a:prstGeom>
            </p:spPr>
          </p:pic>
        </p:grpSp>
        <p:pic>
          <p:nvPicPr>
            <p:cNvPr id="4" name="Picture 1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158" y="5214398"/>
              <a:ext cx="337500" cy="337500"/>
            </a:xfrm>
            <a:prstGeom prst="rect">
              <a:avLst/>
            </a:prstGeom>
          </p:spPr>
        </p:pic>
        <p:pic>
          <p:nvPicPr>
            <p:cNvPr id="5" name="Picture 1"/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71" y="5218682"/>
              <a:ext cx="337500" cy="337500"/>
            </a:xfrm>
            <a:prstGeom prst="rect">
              <a:avLst/>
            </a:prstGeom>
          </p:spPr>
        </p:pic>
      </p:grpSp>
      <p:grpSp>
        <p:nvGrpSpPr>
          <p:cNvPr id="35" name="TreeList"/>
          <p:cNvGrpSpPr/>
          <p:nvPr>
            <p:custDataLst>
              <p:custData r:id="rId2"/>
            </p:custDataLst>
          </p:nvPr>
        </p:nvGrpSpPr>
        <p:grpSpPr>
          <a:xfrm>
            <a:off x="3087708" y="1515628"/>
            <a:ext cx="2968582" cy="3515854"/>
            <a:chOff x="3880709" y="2449673"/>
            <a:chExt cx="1672365" cy="2227102"/>
          </a:xfrm>
        </p:grpSpPr>
        <p:sp>
          <p:nvSpPr>
            <p:cNvPr id="36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Text1"/>
            <p:cNvSpPr txBox="1"/>
            <p:nvPr/>
          </p:nvSpPr>
          <p:spPr>
            <a:xfrm>
              <a:off x="4165688" y="2540203"/>
              <a:ext cx="984624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Faculty of Cybernetics</a:t>
              </a:r>
            </a:p>
          </p:txBody>
        </p:sp>
        <p:sp>
          <p:nvSpPr>
            <p:cNvPr id="54" name="Text2"/>
            <p:cNvSpPr txBox="1"/>
            <p:nvPr/>
          </p:nvSpPr>
          <p:spPr>
            <a:xfrm>
              <a:off x="4353381" y="2781403"/>
              <a:ext cx="296782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3"/>
            <p:cNvSpPr txBox="1"/>
            <p:nvPr/>
          </p:nvSpPr>
          <p:spPr>
            <a:xfrm>
              <a:off x="4548130" y="3027593"/>
              <a:ext cx="525111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Teacher T.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4"/>
            <p:cNvSpPr txBox="1"/>
            <p:nvPr/>
          </p:nvSpPr>
          <p:spPr>
            <a:xfrm>
              <a:off x="4735823" y="3273727"/>
              <a:ext cx="480898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Lecture1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ext5"/>
            <p:cNvSpPr txBox="1"/>
            <p:nvPr/>
          </p:nvSpPr>
          <p:spPr>
            <a:xfrm>
              <a:off x="4929385" y="3522944"/>
              <a:ext cx="37805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TTP-4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6"/>
            <p:cNvSpPr txBox="1"/>
            <p:nvPr/>
          </p:nvSpPr>
          <p:spPr>
            <a:xfrm>
              <a:off x="4734636" y="3766107"/>
              <a:ext cx="50101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ractice1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7"/>
            <p:cNvSpPr txBox="1"/>
            <p:nvPr/>
          </p:nvSpPr>
          <p:spPr>
            <a:xfrm>
              <a:off x="4931326" y="4008845"/>
              <a:ext cx="378057" cy="1169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tIns="0" rIns="182880" bIns="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TTP-4</a:t>
              </a:r>
            </a:p>
          </p:txBody>
        </p:sp>
      </p:grpSp>
      <p:pic>
        <p:nvPicPr>
          <p:cNvPr id="58" name="Рисунок 5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24" y="2427971"/>
            <a:ext cx="304800" cy="304800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92" y="3986544"/>
            <a:ext cx="304800" cy="30480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85" y="1658545"/>
            <a:ext cx="304800" cy="3048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039319"/>
            <a:ext cx="304800" cy="30480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18" y="3205276"/>
            <a:ext cx="304800" cy="304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5" y="2816535"/>
            <a:ext cx="30480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81400"/>
            <a:ext cx="304800" cy="304800"/>
          </a:xfrm>
          <a:prstGeom prst="rect">
            <a:avLst/>
          </a:prstGeom>
        </p:spPr>
      </p:pic>
      <p:pic>
        <p:nvPicPr>
          <p:cNvPr id="59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62" y="2703127"/>
            <a:ext cx="1108314" cy="2123560"/>
          </a:xfrm>
          <a:prstGeom prst="rect">
            <a:avLst/>
          </a:prstGeom>
          <a:noFill/>
          <a:ln>
            <a:noFill/>
          </a:ln>
          <a:effectLst>
            <a:glow rad="38100">
              <a:schemeClr val="tx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1856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03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04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05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0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07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08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12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1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14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1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16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1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19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12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2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21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122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23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2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25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26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27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28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129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0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3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33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134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35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136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3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3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39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4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4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41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4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45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14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163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6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6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6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6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68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6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7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71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17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0475ca64-1f91-4295-be40-05ef4e78917e" Revision="1" Stencil="System.MyShapes" StencilVersion="1.0"/>
</Control>
</file>

<file path=customXml/item184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185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186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8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88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189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90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19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95.xml><?xml version="1.0" encoding="utf-8"?>
<Control xmlns="http://schemas.microsoft.com/VisualStudio/2011/storyboarding/control">
  <Id Name="System.Storyboarding.WindowsPhoneIcons.Email" Revision="1" Stencil="System.Storyboarding.WindowsPhoneIcons" StencilVersion="0.1"/>
</Control>
</file>

<file path=customXml/item19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21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3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5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21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7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21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9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22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220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221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22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23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22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2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26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22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28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22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31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232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3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34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23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3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37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46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24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4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49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25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51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2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5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54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262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6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6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66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6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6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6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7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1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7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7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75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7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7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80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8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8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83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8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8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29.xml><?xml version="1.0" encoding="utf-8"?>
<Control xmlns="http://schemas.microsoft.com/VisualStudio/2011/storyboarding/control">
  <Id Name="0475ca64-1f91-4295-be40-05ef4e78917e" Revision="1" Stencil="System.MyShapes" StencilVersion="1.0"/>
</Control>
</file>

<file path=customXml/item290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291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292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29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94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29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9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9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98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99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30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0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0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0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0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0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0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2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2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33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4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3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36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3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33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3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4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4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5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5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52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35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54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5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56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5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35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5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3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6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61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e6e7b6fb-f5bd-48dc-afdb-42da0dbaaa30" Revision="1" Stencil="System.MyShapes" StencilVersion="1.0"/>
</Control>
</file>

<file path=customXml/item37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7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72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37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74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7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76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7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37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7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38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38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8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83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38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39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9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391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392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393.xml><?xml version="1.0" encoding="utf-8"?>
<Control xmlns="http://schemas.microsoft.com/VisualStudio/2011/storyboarding/control">
  <Id Name="d075f70e-6478-426e-a1d4-e73441b616a4" Revision="2" Stencil="System.MyShapes" StencilVersion="1.0"/>
</Control>
</file>

<file path=customXml/item394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395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39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97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398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399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0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02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40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0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05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0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0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0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0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1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5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1.xml><?xml version="1.0" encoding="utf-8"?>
<Control xmlns="http://schemas.microsoft.com/VisualStudio/2011/storyboarding/control">
  <Id Name="b456bdee-92f7-4694-a59e-19be86d14f93" Revision="1" Stencil="System.MyShapes" StencilVersion="1.0"/>
</Control>
</file>

<file path=customXml/item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3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5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60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6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62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63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64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7.xml><?xml version="1.0" encoding="utf-8"?>
<Control xmlns="http://schemas.microsoft.com/VisualStudio/2011/storyboarding/control">
  <Id Name="f9d1a450-d1d3-48c2-bb27-fd1b9f4901a9" Revision="1" Stencil="System.MyShapes" StencilVersion="1.0"/>
</Control>
</file>

<file path=customXml/item6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69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7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7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7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73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8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8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8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8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7.xml><?xml version="1.0" encoding="utf-8"?>
<Control xmlns="http://schemas.microsoft.com/VisualStudio/2011/storyboarding/control">
  <Id Name="d075f70e-6478-426e-a1d4-e73441b616a4" Revision="1" Stencil="System.MyShapes" StencilVersion="1.0"/>
</Control>
</file>

<file path=customXml/item8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89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9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PhoneIcons.Email" Revision="1" Stencil="System.Storyboarding.WindowsPhoneIcon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95.xml><?xml version="1.0" encoding="utf-8"?>
<Control xmlns="http://schemas.microsoft.com/VisualStudio/2011/storyboarding/control">
  <Id Name="ec0d266c-5473-4b5c-afec-6ec39088f285" Revision="1" Stencil="System.MyShapes" StencilVersion="1.0"/>
</Control>
</file>

<file path=customXml/item96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97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9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9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366C4C4C-5FEA-46E9-BC66-B780260070B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DE85A64-6583-4F50-8885-6BD34A2C54D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8A5A196-F63E-4146-A400-A589F0FC716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950B1E9-6CCC-483D-A068-82FA1EAE93F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21ED7CA-72F7-46EC-A5F9-5DADEB17747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BBA4A24-66A8-4978-B5BF-205EE46F23D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7392208-73C7-401E-83DC-DF14AC6638B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A8DB84E-E994-4683-85B0-1A27B6D13CD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01CFEC4-5A3A-410B-8B50-7FC375ECC8A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A9D7402-70D2-4930-895D-6F93306B264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6FBB242-59AE-4032-BE2C-D20236DE152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84146AD-092C-4149-B175-14D13D57F78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8C50BE2-430F-46D1-A7CD-99D73A42EFA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DE5F4D9-2137-47CF-A68E-89EBF1E59AE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536980B-649E-4496-9B4E-84A4B092894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EA58466-1240-48BE-B1B4-A8C998727A4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2083898-F747-4DB2-BD12-42F0AC487A9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905E658-E90C-4E75-AD8D-7D10A6B1F09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3A8BC4E-E04C-4A1D-BB46-B8BA48700B1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1A5358E-9FBA-48D3-B7E9-BECE90F0DBD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203396D-35AD-4127-8A7E-65126607B4A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2DD5A53-B454-4538-849D-F8967CF10C4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741AA54-49DB-41F6-AC58-98D3179921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4E1E143-3834-4554-A475-E25E0C26FB4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B6F272D-B10D-4BE7-9E4D-7A5A70CDC19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408AC60-9A18-4DBE-9594-2D577B7011B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7D51CAB-558A-4797-AF60-F9A67733619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249C607-E690-4235-BB5D-48F3354919A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56DC6A5-C44C-45E7-B1BF-E221D32A3E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E2C0570-5F16-4241-820B-0EBBDEE26CD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F6CE764-6402-4BD7-8B6A-F1B6613FA95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F87EAC5-2847-4D0E-99F9-9B2F2D9AC8B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C7F1D17-9E7B-40CC-B37E-4D296699A28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76B3C10-611B-450A-A305-4523E45013B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21A1ABB-03CC-4A3C-9E1E-4584AFD457F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2FA154C-5A60-4130-8CE3-AAA981D8291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80A9E29-3E8B-40C0-9812-10213BBB615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8EECA29-0672-4D3E-ABA0-364D496ED54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729C829-F7CD-4B57-BD29-C3501713F1B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46F4296-4040-4E9E-AAA6-12AE63DEADC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E1BA612-9A3D-402A-A06C-818626DDEEB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742E3B4-D412-4652-9F18-2527A41DCC8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4468221-2C63-4B85-81E1-62BE0620164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5371FF3-F691-436E-B373-D98373B889A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B008C4F-53CC-4740-9C68-E70728CA24B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7D6F29C-2425-4334-BC6E-EF21C94E0B7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897EB65-A5B5-4105-BCCA-E15E85480A7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B39E5BB-2EB5-4E3B-B13F-9ADFD5548E1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01B5603-EF5A-4A46-B2E0-0287E8E2292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254202E-8504-457E-AE1C-FC60E69014E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4CFD79D-7C96-4686-874A-6525B72A2AA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794EF1B-7D04-476B-A8A0-585F60A5B4B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2F933272-2D6D-4262-9D3A-1F003989E93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4399C75-196B-4F8B-8451-6A89DE0C21E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6F002C3-6434-4936-A184-D97700675D0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99673FC-9FAE-4874-A1AE-BC8A936122D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9079834-E631-4F0A-A376-2C8F400DC93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6E3738E-CDDB-4E24-8456-98433707A8C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A45E1FC-8C1E-479B-9090-513D90A3781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EE88F6F-BFBC-44C0-BADC-B3CC194C0F6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747D30D-E2F5-46DD-A111-7C6BE68432D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F593F38-4E9F-4495-9313-D89A797A35A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476AB1D-5306-4744-B0ED-B9BD3D5A1E9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E5A52EA-22FA-4814-8161-A26424CDE54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23ED541-078E-4439-899F-4D94B41A6C7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A5D4FE6-E411-4BAE-BE18-8D1D2FAAD42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E9DB2FE-AA41-427A-A484-FE7212FC6B4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3BB325-8C16-4A19-9EDA-7E4CD7F6040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A995723-5A17-48D7-915B-2549604177D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4382729-8D83-40F7-A024-01C0B470A85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E9987C7-14F0-4F76-9464-0397BB8AF32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ABE5176-0304-4675-9F60-7AF343956C8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BD1A7E2-CC0E-4D01-9AC1-17EB9935822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40B940C-D7B6-4CC4-945E-46CED7976A9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743379F-CC3D-4EF6-AC61-709FEA0DBFA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77BC3C3-981F-468C-B79C-F1AFDB68982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55BA36A-ECBA-4471-BE57-73CB455254F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E17DD9D-31D4-4CEF-80AD-2E501A7EE25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83D93DB-F8D6-41A5-8132-27AB34109F2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CE88EEC-0B00-4A98-9770-E2CF0DB5564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7186B65-3304-4DA9-8A94-75BAF4575A6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83BCA1D-3067-4F40-BE93-23510D8B1BD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E6E301D-F3FB-424C-AA82-C2C2375F0C1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07C4730-1254-4C57-956D-EBFE61E4BCA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2E92BAC-2B0D-4E48-A7C1-04457A5E1698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BCC8D1E-0506-4ACB-987A-18A3496B1B1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434AE02-E5D9-43C6-B70E-B42293AF6CB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0B8DB72-71F4-4BC1-83EA-0AAEABF7AEA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677DACE-8E34-49DB-80E8-9C7848F7041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DADD96F-520F-45A0-9C76-17DA1B6E2ED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599715E-3F8E-44F5-9136-4028AA8735F5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3B0F1AB-11FD-41DE-9F39-7E1088FB601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98B4078-5B60-4547-9115-AF51FAD4E51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64F528B-08CF-42FB-9E60-70DE7E264AA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A2DE6E7-4D41-4CB6-8EFB-0B7B9C00EE2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5465D3F-E44B-4933-A250-4A2E0FCB1C6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3C3B4C1-A650-49E6-B960-26B41F5879E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E4D2B94-DF23-4472-BC16-CC041A7EBC9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1C04C8A-4E1E-43CA-B119-8006FD9FDDB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5B4AD63-9E37-424B-81D0-AF444C9A8A2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515B382-04C9-4A46-976C-B1F3983363F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50D22477-43D5-414A-B6D3-E9CF5B42F94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22E9990-BB6D-4AFE-A37F-56626B3F9BF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2544E52-B0EC-491B-8B12-C998C97B159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D893048-CEDA-4A72-A993-5AE20589DBD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E667ED0-D02B-4D5F-A778-3D3939225BD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8CEA4D7-EEFE-49D0-BD90-00316654012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27B06C3-3B5B-46B4-B6C4-FCC991A173F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3CEB38B-B765-4229-9A15-6D189A234D3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E9636FF-2178-4C35-8EB6-9E4BB0C3437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F725258-D6CA-4D50-9BED-5CAFA7A39E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48B99ED-064E-4FE2-A0CC-951E45A552C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7609574-202C-4222-A3E5-9D5156D26DD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ECB31C5-1B3C-4BC6-B28A-64D7F88E1EA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BEE93E82-8233-4621-B90A-2A5586C04CE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02F5110-896D-4996-AA60-ADE0074AEFF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C260879-8085-4814-A3AF-25B77ED485C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D9DBAD3-B348-451F-AB4E-AFE11A644EF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E7BDFF5-9809-465D-A8F9-2BD728B749B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3EB500A-8CF6-4FF3-9915-2DF7E5EC8FE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1282377-CAFF-4EF4-9113-4A10AE0B6D1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7EEB3D9-388F-4F9B-B2DE-F8E9CC3C19D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D6E4BE9-4D05-48FE-AE38-F6CF81AEAF8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E6669F5-D09E-412B-95E4-F9BCADAFDA2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86577DB-66D0-4D4C-B5E6-9FAAC68B47C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F84EDDDB-FE91-4C87-A38F-62E45B542452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FD808F2-D7B9-44B3-91CE-6BF6A2910FD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E7B3620-DF21-46B7-B267-6DB59DBE67B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1D35C95-3E47-44C5-8079-0C9E8B1E8DC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AC02073-156F-4617-86D9-6F6C6CE9781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5EA2EE7-3B69-4DAC-9D5D-DB48165C0DD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BCA66BD-4DFA-4AFA-A223-767DA884E94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02F7F02-5F35-438F-9139-2F2338E3326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26E58FF-96CA-4276-8FAE-7A90F2452D4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4025AFC-1ACB-4A26-838E-2629EB050B1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FFDC1B7-7C37-4A32-A15A-201FB139CC8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9D86F5E-769B-459F-94A8-68F3E18DEBE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4E5B96A-B884-4714-87F3-87F8BBFA645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0BEBBE2-A6DD-4B1C-AD2F-4D66E3B0632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158F8034-8DD8-40C7-86F5-CE8F34ACB95C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AD6A9F1-C373-4852-A4FA-A167F0708C6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0C27A7AF-CDED-4E45-9F68-98A67F630615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BD2B86A-05DE-46AE-BF29-F366E50D975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5EC5383-B828-463D-94DA-0F1AAE44F05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370364F-08A7-4D81-A489-C274DC13A93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018433D-AF11-4342-AFD3-1819554EC984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61F89EE-7E5F-4C23-8372-91A46F6FE01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C017720F-AFB4-4C84-8D39-D25047008C0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17FA53B-9CD4-4CE6-BD37-0A5A4052298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A252C40-1A0C-4E86-9BFB-90E38C7CEF4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8E0789E-822A-4924-8BBD-53BB21F29F4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4429088-CC88-4BCE-9E6C-15D4DC548CE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BC7038F-8F34-4833-BFAD-998D8C2E488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14F89C1-CB73-441A-B5BD-456E823CC15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7C41BC06-2C1D-447D-8951-5767980F62E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452FCD8-8AC6-48BF-941A-BAC1E817268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07D0CB3-9FEA-43FA-83B8-4C651ABA9FA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C6864DF-A1DC-4EBB-B2FC-FF46EDA3D65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A33DF0A-C626-4E16-AB36-CC8B2E93235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BBAE064-FAE0-4EED-9BD5-026F29B0653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E1158C3-A8A2-4012-B15C-B4492BD3E5B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B433418-E6A7-4CE2-B456-B2D75C2FF3E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B53BFE2-FB8A-4FA3-88DE-AAA8E21D71F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C53BCBD-A48C-49DC-8D2F-BDB7693E3BA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ADD94C1-90B5-41C2-8FFD-4C8AEC4A4D4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E626770-3D20-4079-BC75-34EF6FDF841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B888F9C-949C-46DF-BBAD-B616A82D76A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32E477F-E8E2-4367-ACAD-852EDC2D9FC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6352761-A17A-4B04-8EF2-E4F50B40917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F2906AD-4A2B-4A49-A990-52592B080C2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888432D-451A-4BA8-B25D-A06F9CEF6B8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C1D8812-29A5-4BB7-BF95-BD1DB55E41F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E2F0EB7-F35E-4023-A999-5E241BD773E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EC8B843D-1AAA-425E-B06E-B18B387EA4FA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42C71BC-8EC0-420A-8043-A977FE5AB13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B19C4D6-45E2-4B84-8C66-215E1529A2D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7CA3A57-6D80-484D-928B-CA4335C9C70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E5B6520-A42C-433E-97B3-0DFC0664844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838ED3E-8B87-43A0-8115-0CA9E0817DEB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F0160B4-72EB-4844-91AA-5909C9714B1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B32815C-BABC-4E59-8EAE-A4F3C00C621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BC877D0-1BF2-4EDA-8AB5-24359F8CC9A3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2E1C486-AE50-474C-A2A4-CB3E810C71A5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40FE628-523D-4354-8B36-5E6E4D6B558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A30B6CF6-D94C-45A6-BC69-D3387133599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B3C30B4-6FEF-490C-82FC-85B2B939530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02D3865-6BEB-40BD-A93A-DC862504347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4C407FC-F942-4133-BF5B-5AFE5D2E9EB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0423919-68E8-498B-85E2-CBC23BB91CB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D77B989-44F9-4566-9AA9-ACF09F567DF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2BA6D663-10D9-4ED8-B2BA-47C21E20D01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66793A3-8A70-4928-8D04-79AD18D936B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435CF160-2A48-41FA-8AF3-E8036832949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7864C4A-2837-413E-B3F4-1E4D61C29B3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2E1F1F8E-6F5D-4363-AC4A-AA82264F24D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4BB6CE1D-BFAB-4828-A901-F4C331DF3D1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CE7DA78-A78F-4618-95FF-D00579F53866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B27E42F-ADCD-4941-8AD2-E74C744003D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CC485E0-0919-4E3D-B972-D0658B2E15C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4D5B793-48D0-4D2A-B903-BD85B30E81E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F58746F-87EF-4202-AB2B-AE9EA1A3C21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3C2C1C2-82CB-4164-B0D8-4C0675DE616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A4A808E-5DC1-47EA-A043-5B1BE8B4B7F0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B5F8BEC-A824-46E8-B4BF-F118DB71695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5DBA23A-1AAD-46E7-A5FA-C1FEA88C38E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2311C6D-9947-4B21-98FA-7D57CA6CC18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0CDA8EC-59EF-405D-ABF7-38AA5665A36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233C97EA-1650-4028-A31C-DEFCC0F49537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72324F2-DE27-4B6D-A710-B826E2850F6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E908174-2EEE-4136-9FF1-6DE80B60CE6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7DE9C2C-BD2D-42E8-8AB3-F3CFBF1C27A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6C76AE8-2D08-411B-83C1-29ADFD6D69AE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E8CF9372-0714-4856-91D2-5F4EF65958D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2B8483A0-EB58-47B4-B489-0E04B5DBC8B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8E55CD9-FC4A-4A13-86F8-E32CC5596409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B0FFD48F-ED56-47E0-9B9C-EF409722758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939665F-3593-437E-BDA7-86B2473FAB65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2292A0A-D28A-4E3F-96B4-02E72A31F95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B197686-98E7-47B9-A029-C3B418D9740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E2509D1-F25B-4717-A8CC-3A6E424B2FA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5FAF7AD-D598-49F8-8C71-C592654D286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71C6621-DCE3-48A4-A03B-538B4540E57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E742513-FC97-4320-9E3F-D4FE8838FA5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CD58FC9-0E3B-4931-BF7D-15CEE88A7BF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A5B6757-B702-471F-A812-AFBD8D8D2DE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F2D6813-7EA3-4A3D-8CC8-23E84B6FD21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0F3F01B-44C0-48E7-93DF-872FE449809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9B12FE8C-0FCE-4B74-98F2-75396FA07CD3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89AA8973-1E1F-492C-8063-DAB7C5C965C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383F48C-0C63-4013-B373-493910B7B7B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E07F14D-87D2-473A-8599-65F8A6A70E31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15EB6D6-60D2-4493-ACA3-91CEEE0A7A1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374D3BF-A14A-493D-9801-638EFB71B35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5874268-8AC6-4259-80BD-627E095C7A2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DA59148-2610-4709-8A93-A13461C16D1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06519601-94CA-463E-AD90-71B796865732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7107538-EE7A-438D-B9FB-2CF2A96DBF7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1049967-5E15-47E8-B94A-8167F8234700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641CA98-2E96-4B5A-94F3-8ACE60713E2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8502C137-D679-47C6-B5DE-DB51E693607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CCCA1BE-F737-4671-8E3F-E0B60781542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DC22632-E3AC-46CB-8F4D-9E2EEF62859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F68BBC8-2E6E-4B77-A62D-5684800390F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BCA6421-10BD-462B-87EF-FBDB6E17632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521A3E9-527B-415A-B478-AA29BA8DCE2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E4189C6-EBF6-46E1-831E-40E9EC596F2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E0625E0-5E55-45D8-9779-58F8DAA6E19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47621750-AB15-4471-B53B-05342B6196A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430D414-5689-48A0-8716-5B9846448B7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89F70C1-21E5-486F-B6B2-B6F91A7E0475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951B052-1994-48CB-BE0D-45F432FF63BE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9BBBB20-488F-4450-8814-EA5D98F38CC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7DD6037-4632-45CD-A630-3F12D87C795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759FC3A8-0EB0-44D3-81D5-02CD2C654452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82EFE9D0-80B0-4B3A-BB5F-D6839DD3CE5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71776C8-7029-43D0-A8D8-A1B27863D13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F54CB93-B944-4846-85D5-FFA37A4C483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E5E6F81-C23E-45EE-9E20-C3EC0885CEF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8FC92D5-BC82-4052-992B-30C23754DE5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8E973B88-2BFF-41F4-A485-5404C8DC31A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33998366-5422-4386-8443-1C7BF4FF8BC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D0F446E-AAFA-4F6C-BFAD-102695AABF1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974D8D2-F011-4213-9380-1AD861707619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1A8CE136-3174-4183-98BB-074B055F0E45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3B5408E-B858-4721-8F42-7C1FB21BAFE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C46E825-31AE-41C3-9747-6C04A142802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02CBCA6-1222-4842-8B38-E10E13CB0A1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A742C12-5D5E-4401-AA06-EF48459C724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D000885-38B1-4838-9645-6FAF6CC3794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EE1DD21A-B944-4AB0-900E-6F2D591578B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1092D809-055A-402A-AF50-75BC95A33C94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46BEBE4-0F35-4B17-89B6-54B473BC9786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DFAB8CF-F7A6-45A9-BB8F-9073AD9A17A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F73E233A-6FC2-4F01-854A-4571410139A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017B4C00-532B-4386-A9AD-ACC8425DEA2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E0E326E5-88F0-416E-8BF7-EEA2ED6B189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C943EB3-82A3-4497-9D72-424ED531599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32B522A-99BB-4C99-9B58-CD14822CE03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9DD6C37-117A-4B41-A87E-26BF3D50F3F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A286203-B03D-4E9B-8243-DDE0418AC00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2031EFE-95B9-42FE-961E-4C11B6C51B36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96D554E-5944-40AC-8115-A1AE56CEE005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7C54838-41AC-477B-8CEA-E35C0967AB4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26D6E95B-53CC-455D-9C31-708EB3CD8569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390358D4-D92B-49F5-8088-B98DB39CB28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1C4EB97-730C-4BF0-B789-9706D4CCEB9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C7E65E9-EE3D-48F6-9186-81F274F53E3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99EA3F7-F450-4E7C-B045-24858A5C260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0BF5B685-8D72-48F4-BCAA-A9E4D1C8295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783DA26-84DE-4D01-8122-15822E3A0A2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E897808-1485-46A3-A7C4-9EB569D70787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1C6AF26F-26CC-4EA7-9017-9371A66CB95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BBD37B6-B6F1-4D0A-9E78-35C54DCD51A6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3910DEC3-CD0F-45C5-B957-0C0CB5B8D9F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5AF7126F-3111-4FCC-8A73-7B9206A889C9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155E057-49DE-433E-810E-78602EADF0F8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9AB4D85-97F2-43BD-B992-57E0045F4F2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077455E-8A14-4643-A8AB-476B15E53A8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E3B3D87-1FD6-47DD-A8B8-9FD544AE6AF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7EB9934-E97F-4410-B997-FA8F721B118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C9B2527-985C-4C1B-A5C9-0D4545FED8FE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E04FC80-5DFC-4EF3-BAE5-12846EE41C6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1C91F41-8898-48A4-B13D-3594D9CB846C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3539B8D-5592-4AAB-B88D-93CCEA8F3CE9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FC6F8D4-ACD9-4B28-82ED-1B0834B8C749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692F25D8-3DBE-4B5E-A358-6E262816D9C3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5310CCE-3638-488D-ACF3-F14675B30607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9C5E2483-30A6-4E9F-BFAA-53AAA70AB4BD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3AE1CB7-6CE7-4355-8E36-006972EB1BA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0D52666-FCA3-45A2-8CAE-079B787A4DB2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F871F782-7548-443B-9C4D-1C9936EEFB3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1FDBD0A-3187-4E41-A48F-AF399C7C1AC6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8A001415-C51E-4A0C-AC16-5C59C97B101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280B71C-C305-4881-AB06-A26E5216259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5432A16E-F77A-44DF-A84B-4519CD5AE301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5DC514CD-6E82-40FD-BAEE-6F1B87F31231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0D13C6B-598D-40EB-BE52-0AB8FC94F622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B0E9000F-15AA-4593-993A-10F0D2B3A2D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CD1654F0-16C1-4C4B-B0DA-374A04F2336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3F7F54B-B55B-494B-BC4B-8C32E0D48A7B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11EB52B-2527-4182-906C-93B751AE38AF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579AF788-735B-4C70-9E3E-6A9AF685A6C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341E096-ACAA-4340-A0CE-8A4747B7012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7BE42283-98CB-4A82-B592-C7F6BECD982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9AC30F0-D5CB-402E-B22E-DFA22ADF7EC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F8B58A96-F2FC-4CCF-A1A2-A5EB8CF4C10E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E538BD57-6D24-44BA-9206-8A82392322D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72F68996-2EB2-4B36-9502-02542F8F5954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CB5EACF4-4B2B-400A-A19B-B98F2344FCA3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B0543DE-3A63-48DE-8AEF-CC74033117CF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F7A5822B-1939-4107-BB9C-4351D23E9CB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FD5EFFC-0B90-405C-AF9F-D44B3C5A8DD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115121C9-AE9D-4CBE-8C8E-41969E41C5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B9DA7B4-8CEF-4EB0-890B-E825E4490CA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6FD0DE6-3973-42B1-9EA2-6B849882A86C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734BA32-3F29-435D-AA46-6FDDC85FAC5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DAE102A-4560-4FD4-9A5E-098DD809E16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769C5F45-50AC-48A5-85D6-C61B6FB99651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1C73AB11-F648-4675-B380-D7DCDB8E387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911D38D-35E2-4E75-80D3-D135ED831DAC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EE368D0-77E7-4384-9C49-A5136A196349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29238D3A-403A-4947-ADA9-D1BADCD648C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8EA25071-EEC6-4688-A633-FBAA0D722677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76596BC-F18D-42A0-91CA-A6945FE0640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428E76CC-AE1D-4EDA-84F0-49965252ABE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89B3C73-A4D3-49D9-9413-5633EE350EE3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A40B2F32-D648-48B7-BD29-AB79F2340E00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123C6AD-5075-44FF-A8A6-1C9C1095279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C3F4F9E-7D4A-4BB6-AEE2-F52BB6DF0A1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588B7B4-31B4-4B35-B680-C4F060DFA1F0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DD9D2BA-0D4E-4485-92A1-D9FE9BA259E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77529122-0229-48FF-ABB8-4CF06BF16006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1A020E4-5633-47B9-8DEF-2836D686174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1E904DC4-641D-4B13-BA18-E064C0313C9A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59D3765-0553-4ABB-8ECB-4387F34E8BBD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2808C4D9-AAAC-4E88-9E81-72E4DD122A0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829459-2EE5-4A93-9876-E231D12DE8A5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B16C0DB-CE71-478B-AE2B-E670EF166262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DF4FDDA5-029C-4A99-AE72-59DC2E573CFA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7EB440FA-3BB8-4950-9933-100D1E1DC55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243735A-05A0-4930-B86C-87B6D1F1062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14BF915-E690-40AC-B14D-3778E2CAC2F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585F208-5115-48C7-B39E-7D3C8201EFA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7B21B6A-724E-44B1-9DF1-058CFB4A08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5CEAFC-FDCC-43E5-A97B-EC333FF7600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B0D8368-24B9-4E78-BDD5-AD1EC1B9B3A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C0EE358-A2EF-4316-857B-4E102CE63AF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977990E-589A-4C8F-8ECA-A4E2CBED7AF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CFFA3CD-CE19-4F86-8BF5-D3EFEE0CCDC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771DE6D-3EA9-43B6-BB80-6559C53CF28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F92B13B-65A4-4E90-984E-8CCC9D51118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E5BA7F6-2540-4CC5-9C21-C88BDC89D55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344EF78-06F4-401B-94C7-3A1D0311F37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17B1557-8795-45B7-84C0-8570855A034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BE7B65C-212E-46F9-9A69-738BBE1BF82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F4B5213-B3FD-4251-B95F-67A90BC4F0C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3443094-E51C-491B-BDD1-669DFA56108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2A2743F-540A-4D8C-8EAF-1CA71A60424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EBDC9E-2D23-45C7-B4B4-C32C02A4E74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AB38014-42D7-47D0-8865-57A31E5E8F6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A8B7EDE-5658-42AE-B8B7-D1D1F20D8D6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F6EB591-87D5-49A2-8053-5DE852A2A74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DFA1294-14A0-4E0F-839F-9DE533C79CF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0BFE664-5CC6-4F23-BB32-7048379DB95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A957C03-BCC4-41AB-8BD0-7A311BB50BF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B5A9668-C811-48D2-8675-A9EE97E19B4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1E9F79D-47BC-4422-93A0-F4448A0DE93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2B4DD9E-37F1-4175-BB94-56F2EE57E8C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0E7172F-D587-4664-A816-0FC4060F31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B433C3-37EE-45B5-A03B-380C0584ACB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6C7AD0F-4EAE-41FE-966A-A8B5524B38F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883972D-034D-4341-8D4B-EDA86F24235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FF710C4-2F06-43C3-8DCE-38C3AE8763B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D4C8C08-5197-42D0-87D7-51E5C290E01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854A559-7A55-4416-8532-19CA096402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4137FCD-4B8E-4A74-9645-53AB1BAF3CA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537FD03-1C5B-4F2B-90AC-1F2964ABCCB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68659C7-F634-4D95-B660-76156C406D2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08FB9B4-B303-469E-B8AC-F0F4AE17BD4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9D70209-1A5E-4F99-BBA8-52FE9011CF6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90D731-83C7-4414-84AA-C4FC7796F1D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8AF5B3E-712C-4E90-A8B4-D8344C88A20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3CEC92E-88A0-4E7D-B4D0-530BAC870A9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BCFE37A-2F23-4800-B3E3-E7B31B5CBF9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88222A7-029D-41CB-BDCA-0632FB0227E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7F60EC5-4CD7-4820-9C10-870FE411B76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8CABBC-C417-41B5-8732-2FEBBD10D19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E47465B-326D-4830-9DAE-E21FE356735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F2C1AD2-EB1B-475C-AA9C-10F4F167455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573BAF5-5234-4BA2-83A9-E893E7FCE6E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F4EA3E7-C498-4A9E-96B2-3D2FB5A6917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60E7462-9FE4-4966-8BB6-945CB3FFF10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CDB41ED-DA1B-40D6-9319-B0B3E8FFE38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FF4CD91-622D-49FC-86E7-73B5D2B57B7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9CFFC83-5E08-4CA6-99E2-781B629E448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4358CAD-638B-4BAE-B439-FE862C6A6D0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FD65175-C76B-4EDB-A1DB-1D439A10F7F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02F7241-F117-41D2-A46C-2F9EFAD04BA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8BA9B5E-623D-4380-BB6F-9ACD61EBF2B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D17A5BC-57BA-4ACB-9BD7-7ECE51923C7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5AE1D94-103F-4D6E-B92A-ED9B320465F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224FE75-FC80-4E49-A6E7-AC778BDC03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477</Words>
  <Application>Microsoft Office PowerPoint</Application>
  <PresentationFormat>Экран (4:3)</PresentationFormat>
  <Paragraphs>270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Maxym Pyzhov</dc:creator>
  <cp:lastModifiedBy>Maxym</cp:lastModifiedBy>
  <cp:revision>234</cp:revision>
  <dcterms:created xsi:type="dcterms:W3CDTF">2013-05-02T05:57:42Z</dcterms:created>
  <dcterms:modified xsi:type="dcterms:W3CDTF">2013-05-07T01:46:56Z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