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48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49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3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2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9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68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5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2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6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1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8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42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74E3-90E4-4901-97A5-ADA82701644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CBE6-2C1E-449F-B717-B5C3892BA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0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kimo.com/~scs/cclass/notes/sx10b.html" TargetMode="External"/><Relationship Id="rId2" Type="http://schemas.openxmlformats.org/officeDocument/2006/relationships/hyperlink" Target="https://www.w3resource.com/c-programming-exercises/pointer/index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niweb.com/programming/software-development/threads/403497/trying-to-grasp-pointers-in-their-entirety" TargetMode="External"/><Relationship Id="rId4" Type="http://schemas.openxmlformats.org/officeDocument/2006/relationships/hyperlink" Target="https://www.algbly.com/More/MCQs/Cpp-mcq/Cpp-point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5769-5323-4526-917B-F2A050013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POINTERS CONTD.</a:t>
            </a:r>
          </a:p>
        </p:txBody>
      </p:sp>
    </p:spTree>
    <p:extLst>
      <p:ext uri="{BB962C8B-B14F-4D97-AF65-F5344CB8AC3E}">
        <p14:creationId xmlns:p14="http://schemas.microsoft.com/office/powerpoint/2010/main" val="41604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713B-2192-4422-886E-79426266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 DIAG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1E58E-0032-44B7-95D6-9F9EE13F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424" y="2095500"/>
            <a:ext cx="5387626" cy="3695700"/>
          </a:xfrm>
        </p:spPr>
      </p:pic>
    </p:spTree>
    <p:extLst>
      <p:ext uri="{BB962C8B-B14F-4D97-AF65-F5344CB8AC3E}">
        <p14:creationId xmlns:p14="http://schemas.microsoft.com/office/powerpoint/2010/main" val="356675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C411-9716-4BF1-9478-FA18196B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E88DD-3E21-4CCA-8C43-4D8FE2A06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04" y="767889"/>
            <a:ext cx="7065988" cy="5160471"/>
          </a:xfrm>
        </p:spPr>
      </p:pic>
    </p:spTree>
    <p:extLst>
      <p:ext uri="{BB962C8B-B14F-4D97-AF65-F5344CB8AC3E}">
        <p14:creationId xmlns:p14="http://schemas.microsoft.com/office/powerpoint/2010/main" val="25491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27D3-1E72-4812-8590-7A5972B0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84355-B807-482F-873F-B96401950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13" y="2095500"/>
            <a:ext cx="8564249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07AC15-DD1C-4F8A-B529-CCCC9E0B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697635"/>
            <a:ext cx="4599307" cy="15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61830-87C4-4F7B-A127-88F75E559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21" y="2095500"/>
            <a:ext cx="9288433" cy="3695700"/>
          </a:xfrm>
        </p:spPr>
      </p:pic>
    </p:spTree>
    <p:extLst>
      <p:ext uri="{BB962C8B-B14F-4D97-AF65-F5344CB8AC3E}">
        <p14:creationId xmlns:p14="http://schemas.microsoft.com/office/powerpoint/2010/main" val="186599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F5F3E2-B55E-46F5-96FB-B855EF0A0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33" y="2373494"/>
            <a:ext cx="6569009" cy="3139712"/>
          </a:xfrm>
        </p:spPr>
      </p:pic>
    </p:spTree>
    <p:extLst>
      <p:ext uri="{BB962C8B-B14F-4D97-AF65-F5344CB8AC3E}">
        <p14:creationId xmlns:p14="http://schemas.microsoft.com/office/powerpoint/2010/main" val="42804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554B9B-A6B9-41AA-BEA7-967619BB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85" y="1357460"/>
            <a:ext cx="9371246" cy="39003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https://www.w3resource.com/c-programming-exercises/pointer/index.php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https://www.eskimo.com/~scs/cclass/notes/sx10b.html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https://www.algbly.com/More/MCQs/Cpp-mcq/Cpp-pointers.html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https://www.daniweb.com/programming/software-development/threads/403497/trying-to-grasp-pointers-in-their-entirety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54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318</TotalTime>
  <Words>73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POINTERS CONTD.</vt:lpstr>
      <vt:lpstr>Q1 DIAG</vt:lpstr>
      <vt:lpstr>PowerPoint Presentation</vt:lpstr>
      <vt:lpstr>Pointer Arithmetic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MAHEYSH</dc:creator>
  <cp:lastModifiedBy>V MAHEYSH</cp:lastModifiedBy>
  <cp:revision>13</cp:revision>
  <dcterms:created xsi:type="dcterms:W3CDTF">2022-04-23T18:50:31Z</dcterms:created>
  <dcterms:modified xsi:type="dcterms:W3CDTF">2022-04-25T17:37:17Z</dcterms:modified>
</cp:coreProperties>
</file>