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64" r:id="rId3"/>
    <p:sldId id="270" r:id="rId4"/>
    <p:sldId id="286" r:id="rId5"/>
    <p:sldId id="287" r:id="rId6"/>
    <p:sldId id="297" r:id="rId7"/>
    <p:sldId id="298" r:id="rId8"/>
    <p:sldId id="299" r:id="rId9"/>
    <p:sldId id="311" r:id="rId10"/>
    <p:sldId id="257" r:id="rId11"/>
    <p:sldId id="309" r:id="rId12"/>
    <p:sldId id="312" r:id="rId13"/>
    <p:sldId id="313" r:id="rId14"/>
    <p:sldId id="314" r:id="rId15"/>
    <p:sldId id="31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00140-FD8A-44A5-8D54-7EA8A9CEAEB7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FD7E4-8267-46D2-A9A6-42E0F82AB3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9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FD7E4-8267-46D2-A9A6-42E0F82AB3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4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77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8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2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5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87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1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1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5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8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5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08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59BC-A8A6-4B3A-A92A-7F5684388CDB}" type="datetimeFigureOut">
              <a:rPr lang="en-IN" smtClean="0"/>
              <a:t>25-05-2022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4E22-DF32-466F-9A7E-ED336F6293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31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maheysh-v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c-programming/c-structure-exampl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CA91-52E9-164D-7C18-96CB67B47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8E2D-2E79-A42D-2107-9120B3266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-</a:t>
            </a:r>
            <a:r>
              <a:rPr lang="en-IN" dirty="0" err="1">
                <a:hlinkClick r:id="rId2"/>
              </a:rPr>
              <a:t>V.Maheysh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0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3175E7-5DB5-2F28-4A2A-488AFB49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30" y="716437"/>
            <a:ext cx="10675070" cy="5460526"/>
          </a:xfrm>
        </p:spPr>
        <p:txBody>
          <a:bodyPr>
            <a:normAutofit/>
          </a:bodyPr>
          <a:lstStyle/>
          <a:p>
            <a:r>
              <a:rPr lang="en-US" b="1" dirty="0"/>
              <a:t>HW SCENARIO: </a:t>
            </a:r>
            <a:r>
              <a:rPr lang="en-GB" b="1" dirty="0"/>
              <a:t>In railway reservation system, identity of the person is got by either </a:t>
            </a:r>
            <a:r>
              <a:rPr lang="en-GB" b="1" dirty="0" err="1"/>
              <a:t>aardhar</a:t>
            </a:r>
            <a:r>
              <a:rPr lang="en-GB" b="1" dirty="0"/>
              <a:t> card number or voter id. Given </a:t>
            </a:r>
            <a:r>
              <a:rPr lang="en-GB" b="1" dirty="0" err="1"/>
              <a:t>Aardhar</a:t>
            </a:r>
            <a:r>
              <a:rPr lang="en-GB" b="1" dirty="0"/>
              <a:t> card number as a number and voter id as a string. Write a C program to store the details of thousands of people. It is important to store such that less memory is wasted.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union</a:t>
            </a:r>
            <a:r>
              <a:rPr lang="en-US" dirty="0"/>
              <a:t> is a special data type available in C that allows to store different data types in the same memory location. </a:t>
            </a:r>
          </a:p>
          <a:p>
            <a:r>
              <a:rPr lang="en-US" dirty="0"/>
              <a:t>You can define a union with many members, but only one member can contain a value at any given time. </a:t>
            </a:r>
          </a:p>
          <a:p>
            <a:r>
              <a:rPr lang="en-US" dirty="0"/>
              <a:t>the size of a union variable will always be the size of its largest element. 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4A9FE-EFB2-A7E8-E92F-FAE1D608B67B}"/>
              </a:ext>
            </a:extLst>
          </p:cNvPr>
          <p:cNvSpPr txBox="1"/>
          <p:nvPr/>
        </p:nvSpPr>
        <p:spPr>
          <a:xfrm>
            <a:off x="5222449" y="96262"/>
            <a:ext cx="3506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96132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A9EA-C374-45D8-9495-C7892B4A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1821" y="408268"/>
            <a:ext cx="10353761" cy="1326321"/>
          </a:xfrm>
        </p:spPr>
        <p:txBody>
          <a:bodyPr/>
          <a:lstStyle/>
          <a:p>
            <a:r>
              <a:rPr lang="en-US" dirty="0"/>
              <a:t>Accessing Union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1CDD-DB88-48C2-94B8-A55F5597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5032375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union Data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float f;</a:t>
            </a:r>
          </a:p>
          <a:p>
            <a:pPr marL="0" indent="0">
              <a:buNone/>
            </a:pPr>
            <a:r>
              <a:rPr lang="en-US" dirty="0"/>
              <a:t>   char </a:t>
            </a:r>
            <a:r>
              <a:rPr lang="en-US" dirty="0" err="1"/>
              <a:t>str</a:t>
            </a:r>
            <a:r>
              <a:rPr lang="en-US" dirty="0"/>
              <a:t>[20];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union Data </a:t>
            </a:r>
            <a:r>
              <a:rPr lang="en-US" dirty="0" err="1"/>
              <a:t>data</a:t>
            </a:r>
            <a:r>
              <a:rPr lang="en-US" dirty="0"/>
              <a:t>;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data.i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data.i</a:t>
            </a:r>
            <a:r>
              <a:rPr lang="en-US" dirty="0"/>
              <a:t> : %d\n", </a:t>
            </a:r>
            <a:r>
              <a:rPr lang="en-US" dirty="0" err="1"/>
              <a:t>data.i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data.f</a:t>
            </a:r>
            <a:r>
              <a:rPr lang="en-US" dirty="0"/>
              <a:t> = 220.5;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data.f</a:t>
            </a:r>
            <a:r>
              <a:rPr lang="en-US" dirty="0"/>
              <a:t> : %f\n", </a:t>
            </a:r>
            <a:r>
              <a:rPr lang="en-US" dirty="0" err="1"/>
              <a:t>data.f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pt-BR" dirty="0"/>
              <a:t>printf( "data.i : %d\n \n", data.i);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strcpy</a:t>
            </a:r>
            <a:r>
              <a:rPr lang="en-US" dirty="0"/>
              <a:t>( </a:t>
            </a:r>
            <a:r>
              <a:rPr lang="en-US" dirty="0" err="1"/>
              <a:t>data.str</a:t>
            </a:r>
            <a:r>
              <a:rPr lang="en-US" dirty="0"/>
              <a:t>, "C Programming");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data.str</a:t>
            </a:r>
            <a:r>
              <a:rPr lang="en-US" dirty="0"/>
              <a:t> : %s\n", </a:t>
            </a:r>
            <a:r>
              <a:rPr lang="en-US" dirty="0" err="1"/>
              <a:t>data.str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data.f</a:t>
            </a:r>
            <a:r>
              <a:rPr lang="en-US" dirty="0"/>
              <a:t> : %f\n", </a:t>
            </a:r>
            <a:r>
              <a:rPr lang="en-US" dirty="0" err="1"/>
              <a:t>data.f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</a:t>
            </a:r>
            <a:r>
              <a:rPr lang="en-US" dirty="0" err="1"/>
              <a:t>data.i</a:t>
            </a:r>
            <a:r>
              <a:rPr lang="en-US" dirty="0"/>
              <a:t> : %d\n", </a:t>
            </a:r>
            <a:r>
              <a:rPr lang="en-US" dirty="0" err="1"/>
              <a:t>data.i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00428-A156-1D6C-ECD9-4208789D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63" y="73698"/>
            <a:ext cx="4656223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3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A604-FC80-7EDF-1761-5AD066C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6AC2-8B88-59AD-D29B-E2FD583B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The malloc() function stands for memory allocation. It is a function which is used to allocate a block of memory dynamically.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0"/>
              </a:rPr>
              <a:t>Syntax:</a:t>
            </a:r>
          </a:p>
          <a:p>
            <a:r>
              <a:rPr lang="en-US" dirty="0" err="1"/>
              <a:t>ptr</a:t>
            </a:r>
            <a:r>
              <a:rPr lang="en-US" dirty="0"/>
              <a:t> = (</a:t>
            </a:r>
            <a:r>
              <a:rPr lang="en-US" dirty="0" err="1"/>
              <a:t>cast_type</a:t>
            </a:r>
            <a:r>
              <a:rPr lang="en-US" dirty="0"/>
              <a:t> *) malloc (</a:t>
            </a:r>
            <a:r>
              <a:rPr lang="en-US" dirty="0" err="1"/>
              <a:t>byte_size</a:t>
            </a:r>
            <a:r>
              <a:rPr lang="en-US" dirty="0"/>
              <a:t>);</a:t>
            </a:r>
          </a:p>
          <a:p>
            <a:r>
              <a:rPr lang="en-IN" dirty="0" err="1"/>
              <a:t>ptr</a:t>
            </a:r>
            <a:r>
              <a:rPr lang="en-IN" dirty="0"/>
              <a:t> = (int *) malloc (50)</a:t>
            </a:r>
          </a:p>
        </p:txBody>
      </p:sp>
    </p:spTree>
    <p:extLst>
      <p:ext uri="{BB962C8B-B14F-4D97-AF65-F5344CB8AC3E}">
        <p14:creationId xmlns:p14="http://schemas.microsoft.com/office/powerpoint/2010/main" val="77137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F0E8-A05A-CCFB-D5E1-8751DEBE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31C5-5199-4C34-B449-BD0105AF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main(){</a:t>
            </a:r>
          </a:p>
          <a:p>
            <a:pPr marL="0" indent="0">
              <a:buNone/>
            </a:pPr>
            <a:r>
              <a:rPr lang="en-IN" dirty="0"/>
              <a:t>int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ptr</a:t>
            </a:r>
            <a:r>
              <a:rPr lang="en-IN" dirty="0"/>
              <a:t> = malloc(15 * </a:t>
            </a:r>
            <a:r>
              <a:rPr lang="en-IN" dirty="0" err="1"/>
              <a:t>sizeof</a:t>
            </a:r>
            <a:r>
              <a:rPr lang="en-IN" dirty="0"/>
              <a:t>(*</a:t>
            </a:r>
            <a:r>
              <a:rPr lang="en-IN" dirty="0" err="1"/>
              <a:t>ptr</a:t>
            </a:r>
            <a:r>
              <a:rPr lang="en-IN" dirty="0"/>
              <a:t>)); /* a block of 15 integers */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ptr</a:t>
            </a:r>
            <a:r>
              <a:rPr lang="en-IN" dirty="0"/>
              <a:t> != NULL) {</a:t>
            </a:r>
          </a:p>
          <a:p>
            <a:pPr marL="0" indent="0">
              <a:buNone/>
            </a:pPr>
            <a:r>
              <a:rPr lang="en-IN" dirty="0"/>
              <a:t>      *(</a:t>
            </a:r>
            <a:r>
              <a:rPr lang="en-IN" dirty="0" err="1"/>
              <a:t>ptr</a:t>
            </a:r>
            <a:r>
              <a:rPr lang="en-IN" dirty="0"/>
              <a:t> + 5) = 480; /* assign 480 to sixth integer */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("Value of the 6th integer is %d",*(</a:t>
            </a:r>
            <a:r>
              <a:rPr lang="en-IN" dirty="0" err="1"/>
              <a:t>ptr</a:t>
            </a:r>
            <a:r>
              <a:rPr lang="en-IN" dirty="0"/>
              <a:t> + 5));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033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4500-AC94-B6AD-6277-24B83A9D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0466-9887-135B-6C81-9AF007E6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A136-E8E6-E59E-E3DA-538AE523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1851"/>
            <a:ext cx="12192000" cy="518257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F48879F-0769-1DDA-7485-576CC6066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179" y="0"/>
            <a:ext cx="1825821" cy="27699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Sample testcases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Input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10 20 30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5 10 5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Output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21000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Input 2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1 2 12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3 4 5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7 4 2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Output 2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6600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E854-9F6A-E144-E80B-695E774C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037F-8E49-9974-5232-1554C980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https://www.geeksforgeeks.org/dynamic-memory-allocation-in-c-using-malloc-calloc-free-and-realloc/</a:t>
            </a:r>
          </a:p>
          <a:p>
            <a:r>
              <a:rPr lang="en-IN" dirty="0">
                <a:hlinkClick r:id="rId2"/>
              </a:rPr>
              <a:t>https://www.programiz.com/c-programming/c-structure-examples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0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80" y="142852"/>
            <a:ext cx="8686800" cy="642942"/>
          </a:xfrm>
        </p:spPr>
        <p:txBody>
          <a:bodyPr>
            <a:normAutofit/>
          </a:bodyPr>
          <a:lstStyle/>
          <a:p>
            <a:r>
              <a:rPr lang="en-GB" dirty="0"/>
              <a:t>Structures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43" y="919791"/>
            <a:ext cx="8229600" cy="59293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/>
              <a:t>Heterogeneous data can be grouped together by structures in C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b="1" dirty="0"/>
              <a:t>Syntax of a </a:t>
            </a:r>
            <a:r>
              <a:rPr lang="en-GB" sz="2400" b="1" dirty="0" err="1"/>
              <a:t>struture</a:t>
            </a:r>
            <a:endParaRPr lang="en-GB" sz="2400" b="1" dirty="0"/>
          </a:p>
          <a:p>
            <a:pPr algn="just">
              <a:lnSpc>
                <a:spcPct val="150000"/>
              </a:lnSpc>
              <a:buNone/>
            </a:pPr>
            <a:r>
              <a:rPr lang="en-GB" sz="2400" dirty="0" err="1"/>
              <a:t>struct</a:t>
            </a:r>
            <a:r>
              <a:rPr lang="en-GB" sz="2400" dirty="0"/>
              <a:t> &lt;structure name&gt;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{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	</a:t>
            </a:r>
            <a:r>
              <a:rPr lang="en-GB" sz="2400" dirty="0" err="1"/>
              <a:t>datatype</a:t>
            </a:r>
            <a:r>
              <a:rPr lang="en-GB" sz="2400" dirty="0"/>
              <a:t> element 1 ;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	 </a:t>
            </a:r>
            <a:r>
              <a:rPr lang="en-GB" sz="2400" dirty="0" err="1"/>
              <a:t>datatype</a:t>
            </a:r>
            <a:r>
              <a:rPr lang="en-GB" sz="2400" dirty="0"/>
              <a:t> element 2 ;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	 </a:t>
            </a:r>
            <a:r>
              <a:rPr lang="en-GB" sz="2400" dirty="0" err="1"/>
              <a:t>datatype</a:t>
            </a:r>
            <a:r>
              <a:rPr lang="en-GB" sz="2400" dirty="0"/>
              <a:t> element 3 ; 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	...... } 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2DE7D9-73F1-D33E-51A5-94F84CED0DE5}"/>
              </a:ext>
            </a:extLst>
          </p:cNvPr>
          <p:cNvSpPr txBox="1">
            <a:spLocks/>
          </p:cNvSpPr>
          <p:nvPr/>
        </p:nvSpPr>
        <p:spPr>
          <a:xfrm>
            <a:off x="6267480" y="1484377"/>
            <a:ext cx="8229600" cy="5929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struct book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	{ 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		char  name ; 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		float  price ; 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		int  pages ; 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400" dirty="0"/>
              <a:t>	} b1, b2, b3 ;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sz="2400" dirty="0"/>
              <a:t>struct book  b1, b2, b3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03389"/>
            <a:ext cx="8686800" cy="642942"/>
          </a:xfrm>
        </p:spPr>
        <p:txBody>
          <a:bodyPr>
            <a:normAutofit fontScale="90000"/>
          </a:bodyPr>
          <a:lstStyle/>
          <a:p>
            <a:r>
              <a:rPr lang="en-GB" dirty="0"/>
              <a:t>How Structure Elements are Stored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14356"/>
            <a:ext cx="8229600" cy="385765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GB" sz="2400" dirty="0" err="1"/>
              <a:t>struct</a:t>
            </a:r>
            <a:r>
              <a:rPr lang="en-GB" sz="2400" dirty="0"/>
              <a:t> book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/>
              <a:t>{   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/>
              <a:t>	char  name ;  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/>
              <a:t>	float  price ;  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/>
              <a:t>	</a:t>
            </a:r>
            <a:r>
              <a:rPr lang="en-GB" sz="2400" dirty="0" err="1"/>
              <a:t>int</a:t>
            </a:r>
            <a:r>
              <a:rPr lang="en-GB" sz="2400" dirty="0"/>
              <a:t>  pages ; 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/>
              <a:t>} ;  </a:t>
            </a:r>
          </a:p>
          <a:p>
            <a:pPr algn="just">
              <a:lnSpc>
                <a:spcPct val="120000"/>
              </a:lnSpc>
              <a:buNone/>
            </a:pPr>
            <a:r>
              <a:rPr lang="en-GB" sz="2400" dirty="0" err="1"/>
              <a:t>struct</a:t>
            </a:r>
            <a:r>
              <a:rPr lang="en-GB" sz="2400" dirty="0"/>
              <a:t> book  b1 = { 'B', 130.00, 550 } ;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58" y="4286257"/>
            <a:ext cx="6715172" cy="219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796908"/>
          </a:xfrm>
        </p:spPr>
        <p:txBody>
          <a:bodyPr/>
          <a:lstStyle/>
          <a:p>
            <a:r>
              <a:rPr lang="en-GB" dirty="0"/>
              <a:t>Surprise Gift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000108"/>
            <a:ext cx="868680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dirty="0"/>
              <a:t>	Details of employees (</a:t>
            </a:r>
            <a:r>
              <a:rPr lang="en-GB" dirty="0" err="1"/>
              <a:t>emp</a:t>
            </a:r>
            <a:r>
              <a:rPr lang="en-GB" dirty="0"/>
              <a:t> ID, name, joining date and mobile number) of a company is stored and maintained by the company’s IT department. On his birthday, the GM of the company wants to give a surprise gift of Rs.5000 for his employees who joined before 01/01/2010 and whose employee id is divisible by 5. Develop an algorithm and write a C program to display the name of the employees who are eligible to receive the gift and their mobile number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GB" dirty="0"/>
              <a:t>Algorithm for Surprise Gift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282" y="1000108"/>
            <a:ext cx="8686800" cy="5429288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Read the number of employees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Read the details of the employees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Traverse the employee records 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GB" dirty="0"/>
              <a:t>Check if </a:t>
            </a:r>
            <a:r>
              <a:rPr lang="en-GB" dirty="0" err="1"/>
              <a:t>emp</a:t>
            </a:r>
            <a:r>
              <a:rPr lang="en-GB" dirty="0"/>
              <a:t> id is divisible by 5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GB" dirty="0"/>
              <a:t>If it is divisible then check if the employee has joined the company before 01/01/2010</a:t>
            </a:r>
          </a:p>
          <a:p>
            <a:pPr marL="1028700" lvl="1" indent="-571500" algn="just">
              <a:lnSpc>
                <a:spcPct val="150000"/>
              </a:lnSpc>
              <a:buFont typeface="+mj-lt"/>
              <a:buAutoNum type="romanUcPeriod"/>
            </a:pPr>
            <a:r>
              <a:rPr lang="en-GB" dirty="0"/>
              <a:t>Display employee names and mobile numbers of employees if condition satisfied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Structures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932" y="1857364"/>
            <a:ext cx="8229600" cy="15716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 structure variable can be placed inside another structure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2795008"/>
            <a:ext cx="6286544" cy="377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785794"/>
            <a:ext cx="84011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285860"/>
            <a:ext cx="634224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B94DFC-2F69-AABA-FC8E-378DEAD6FEB5}"/>
              </a:ext>
            </a:extLst>
          </p:cNvPr>
          <p:cNvSpPr txBox="1"/>
          <p:nvPr/>
        </p:nvSpPr>
        <p:spPr>
          <a:xfrm>
            <a:off x="1018095" y="2139885"/>
            <a:ext cx="10388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provides a capability that enables you to assign an alternate name to a data type. This is done with a statement known as typedef.</a:t>
            </a:r>
          </a:p>
          <a:p>
            <a:endParaRPr lang="en-US" dirty="0"/>
          </a:p>
          <a:p>
            <a:r>
              <a:rPr lang="en-US" dirty="0"/>
              <a:t>typedef </a:t>
            </a:r>
            <a:r>
              <a:rPr lang="en-US" dirty="0" err="1"/>
              <a:t>type_description</a:t>
            </a:r>
            <a:r>
              <a:rPr lang="en-US" dirty="0"/>
              <a:t> </a:t>
            </a:r>
            <a:r>
              <a:rPr lang="en-US" dirty="0" err="1"/>
              <a:t>type_name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02B51-9C91-1A25-FC11-13112BC98C26}"/>
              </a:ext>
            </a:extLst>
          </p:cNvPr>
          <p:cNvSpPr txBox="1"/>
          <p:nvPr/>
        </p:nvSpPr>
        <p:spPr>
          <a:xfrm>
            <a:off x="4176074" y="490194"/>
            <a:ext cx="500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TYPEDEF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3E31A-0052-C6C7-D9A3-15A08C09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396" y="2621671"/>
            <a:ext cx="4090431" cy="37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5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126</TotalTime>
  <Words>799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Bookman Old Style</vt:lpstr>
      <vt:lpstr>Calibri</vt:lpstr>
      <vt:lpstr>Roboto</vt:lpstr>
      <vt:lpstr>Rockwell</vt:lpstr>
      <vt:lpstr>Source Sans Pro</vt:lpstr>
      <vt:lpstr>Damask</vt:lpstr>
      <vt:lpstr>Structures</vt:lpstr>
      <vt:lpstr>Structures in C</vt:lpstr>
      <vt:lpstr>How Structure Elements are Stored </vt:lpstr>
      <vt:lpstr>Surprise Gift Problem</vt:lpstr>
      <vt:lpstr>Algorithm for Surprise Gift Problem</vt:lpstr>
      <vt:lpstr>Nested Structures in C</vt:lpstr>
      <vt:lpstr>PowerPoint Presentation</vt:lpstr>
      <vt:lpstr>PowerPoint Presentation</vt:lpstr>
      <vt:lpstr>PowerPoint Presentation</vt:lpstr>
      <vt:lpstr>PowerPoint Presentation</vt:lpstr>
      <vt:lpstr>Accessing Union Members</vt:lpstr>
      <vt:lpstr>Malloc</vt:lpstr>
      <vt:lpstr>EG)</vt:lpstr>
      <vt:lpstr>PRACTICE QSN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MAHEYSH</dc:creator>
  <cp:lastModifiedBy>V MAHEYSH</cp:lastModifiedBy>
  <cp:revision>8</cp:revision>
  <dcterms:created xsi:type="dcterms:W3CDTF">2022-05-15T20:02:44Z</dcterms:created>
  <dcterms:modified xsi:type="dcterms:W3CDTF">2022-05-25T10:36:35Z</dcterms:modified>
</cp:coreProperties>
</file>