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Sheet1!$C$1</c:f>
              <c:strCache>
                <c:ptCount val="1"/>
                <c:pt idx="0">
                  <c:v>Days to complete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invertIfNegative val="0"/>
          <c:cat>
            <c:multiLvlStrRef>
              <c:f>Sheet1!$A$2:$B$9</c:f>
              <c:multiLvlStrCache>
                <c:ptCount val="8"/>
                <c:lvl>
                  <c:pt idx="0">
                    <c:v>14-Jul</c:v>
                  </c:pt>
                  <c:pt idx="1">
                    <c:v>21-Jul</c:v>
                  </c:pt>
                  <c:pt idx="2">
                    <c:v>4-Aug</c:v>
                  </c:pt>
                  <c:pt idx="3">
                    <c:v>11-Aug</c:v>
                  </c:pt>
                  <c:pt idx="4">
                    <c:v>25-Aug</c:v>
                  </c:pt>
                  <c:pt idx="5">
                    <c:v>1-Sep</c:v>
                  </c:pt>
                  <c:pt idx="6">
                    <c:v>15-Sep</c:v>
                  </c:pt>
                  <c:pt idx="7">
                    <c:v>22-Sep</c:v>
                  </c:pt>
                </c:lvl>
                <c:lvl>
                  <c:pt idx="0">
                    <c:v>Task1</c:v>
                  </c:pt>
                  <c:pt idx="1">
                    <c:v>Task2</c:v>
                  </c:pt>
                  <c:pt idx="2">
                    <c:v>Task3</c:v>
                  </c:pt>
                  <c:pt idx="3">
                    <c:v>Task4</c:v>
                  </c:pt>
                  <c:pt idx="4">
                    <c:v>Task5</c:v>
                  </c:pt>
                  <c:pt idx="5">
                    <c:v>Task6</c:v>
                  </c:pt>
                  <c:pt idx="6">
                    <c:v>Task7</c:v>
                  </c:pt>
                  <c:pt idx="7">
                    <c:v>Task8</c:v>
                  </c:pt>
                </c:lvl>
              </c:multiLvlStrCache>
            </c:multiLvlStrRef>
          </c:cat>
          <c:val>
            <c:numRef>
              <c:f>Sheet1!$C$2:$C$9</c:f>
              <c:numCache>
                <c:formatCode>General</c:formatCode>
                <c:ptCount val="8"/>
                <c:pt idx="0">
                  <c:v>7</c:v>
                </c:pt>
                <c:pt idx="1">
                  <c:v>14</c:v>
                </c:pt>
                <c:pt idx="2">
                  <c:v>7</c:v>
                </c:pt>
                <c:pt idx="3">
                  <c:v>14</c:v>
                </c:pt>
                <c:pt idx="4">
                  <c:v>7</c:v>
                </c:pt>
                <c:pt idx="5">
                  <c:v>14</c:v>
                </c:pt>
                <c:pt idx="6">
                  <c:v>14</c:v>
                </c:pt>
                <c:pt idx="7">
                  <c:v>7</c:v>
                </c:pt>
              </c:numCache>
            </c:numRef>
          </c:val>
          <c:extLst>
            <c:ext xmlns:c16="http://schemas.microsoft.com/office/drawing/2014/chart" uri="{C3380CC4-5D6E-409C-BE32-E72D297353CC}">
              <c16:uniqueId val="{00000000-753A-4B7F-A7F8-94D3F45B61DD}"/>
            </c:ext>
          </c:extLst>
        </c:ser>
        <c:dLbls>
          <c:showLegendKey val="0"/>
          <c:showVal val="0"/>
          <c:showCatName val="0"/>
          <c:showSerName val="0"/>
          <c:showPercent val="0"/>
          <c:showBubbleSize val="0"/>
        </c:dLbls>
        <c:gapWidth val="150"/>
        <c:shape val="box"/>
        <c:axId val="429640944"/>
        <c:axId val="429643896"/>
        <c:axId val="0"/>
      </c:bar3DChart>
      <c:catAx>
        <c:axId val="429640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9643896"/>
        <c:crosses val="autoZero"/>
        <c:auto val="1"/>
        <c:lblAlgn val="ctr"/>
        <c:lblOffset val="100"/>
        <c:noMultiLvlLbl val="0"/>
      </c:catAx>
      <c:valAx>
        <c:axId val="429643896"/>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96409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7/13/2020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16568"/>
            <a:ext cx="8689976" cy="2509213"/>
          </a:xfrm>
        </p:spPr>
        <p:txBody>
          <a:bodyPr/>
          <a:lstStyle/>
          <a:p>
            <a:r>
              <a:rPr lang="en-US" dirty="0" smtClean="0"/>
              <a:t>PROJECT PROPOSAL</a:t>
            </a:r>
            <a:endParaRPr lang="en-US" dirty="0"/>
          </a:p>
        </p:txBody>
      </p:sp>
      <p:sp>
        <p:nvSpPr>
          <p:cNvPr id="3" name="Subtitle 2"/>
          <p:cNvSpPr>
            <a:spLocks noGrp="1"/>
          </p:cNvSpPr>
          <p:nvPr>
            <p:ph type="subTitle" idx="1"/>
          </p:nvPr>
        </p:nvSpPr>
        <p:spPr/>
        <p:txBody>
          <a:bodyPr>
            <a:normAutofit/>
          </a:bodyPr>
          <a:lstStyle/>
          <a:p>
            <a:r>
              <a:rPr lang="en-US" sz="2400" b="1" u="sng" dirty="0" smtClean="0">
                <a:solidFill>
                  <a:schemeClr val="tx1"/>
                </a:solidFill>
              </a:rPr>
              <a:t>CSE299: JUNIOR DESIGN</a:t>
            </a:r>
            <a:br>
              <a:rPr lang="en-US" sz="2400" b="1" u="sng" dirty="0" smtClean="0">
                <a:solidFill>
                  <a:schemeClr val="tx1"/>
                </a:solidFill>
              </a:rPr>
            </a:br>
            <a:r>
              <a:rPr lang="en-US" sz="2400" b="1" u="sng" dirty="0" smtClean="0">
                <a:solidFill>
                  <a:schemeClr val="tx1"/>
                </a:solidFill>
              </a:rPr>
              <a:t>SECTION:1</a:t>
            </a:r>
            <a:endParaRPr lang="en-US" sz="2400" b="1" u="sng" dirty="0">
              <a:solidFill>
                <a:schemeClr val="tx1"/>
              </a:solidFill>
            </a:endParaRPr>
          </a:p>
        </p:txBody>
      </p:sp>
    </p:spTree>
    <p:extLst>
      <p:ext uri="{BB962C8B-B14F-4D97-AF65-F5344CB8AC3E}">
        <p14:creationId xmlns:p14="http://schemas.microsoft.com/office/powerpoint/2010/main" val="993909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plan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483887817"/>
              </p:ext>
            </p:extLst>
          </p:nvPr>
        </p:nvGraphicFramePr>
        <p:xfrm>
          <a:off x="913775" y="1959427"/>
          <a:ext cx="10363200" cy="3291840"/>
        </p:xfrm>
        <a:graphic>
          <a:graphicData uri="http://schemas.openxmlformats.org/drawingml/2006/table">
            <a:tbl>
              <a:tblPr firstRow="1" bandRow="1">
                <a:tableStyleId>{073A0DAA-6AF3-43AB-8588-CEC1D06C72B9}</a:tableStyleId>
              </a:tblPr>
              <a:tblGrid>
                <a:gridCol w="2142309">
                  <a:extLst>
                    <a:ext uri="{9D8B030D-6E8A-4147-A177-3AD203B41FA5}">
                      <a16:colId xmlns:a16="http://schemas.microsoft.com/office/drawing/2014/main" val="1026358286"/>
                    </a:ext>
                  </a:extLst>
                </a:gridCol>
                <a:gridCol w="8220891">
                  <a:extLst>
                    <a:ext uri="{9D8B030D-6E8A-4147-A177-3AD203B41FA5}">
                      <a16:colId xmlns:a16="http://schemas.microsoft.com/office/drawing/2014/main" val="3411923174"/>
                    </a:ext>
                  </a:extLst>
                </a:gridCol>
              </a:tblGrid>
              <a:tr h="362419">
                <a:tc>
                  <a:txBody>
                    <a:bodyPr/>
                    <a:lstStyle/>
                    <a:p>
                      <a:pPr algn="ctr"/>
                      <a:r>
                        <a:rPr lang="en-US" b="0" dirty="0" smtClean="0"/>
                        <a:t>Task</a:t>
                      </a:r>
                      <a:r>
                        <a:rPr lang="en-US" b="0" baseline="0" dirty="0" smtClean="0"/>
                        <a:t> no.</a:t>
                      </a:r>
                      <a:endParaRPr lang="en-US" b="0" dirty="0"/>
                    </a:p>
                  </a:txBody>
                  <a:tcPr/>
                </a:tc>
                <a:tc>
                  <a:txBody>
                    <a:bodyPr/>
                    <a:lstStyle/>
                    <a:p>
                      <a:pPr algn="ctr"/>
                      <a:r>
                        <a:rPr lang="en-US" b="0" dirty="0" smtClean="0"/>
                        <a:t>Description</a:t>
                      </a:r>
                      <a:r>
                        <a:rPr lang="en-US" baseline="0" dirty="0" smtClean="0"/>
                        <a:t> </a:t>
                      </a:r>
                      <a:endParaRPr lang="en-US" dirty="0"/>
                    </a:p>
                  </a:txBody>
                  <a:tcPr/>
                </a:tc>
                <a:extLst>
                  <a:ext uri="{0D108BD9-81ED-4DB2-BD59-A6C34878D82A}">
                    <a16:rowId xmlns:a16="http://schemas.microsoft.com/office/drawing/2014/main" val="3933627976"/>
                  </a:ext>
                </a:extLst>
              </a:tr>
              <a:tr h="362419">
                <a:tc>
                  <a:txBody>
                    <a:bodyPr/>
                    <a:lstStyle/>
                    <a:p>
                      <a:pPr algn="ctr"/>
                      <a:r>
                        <a:rPr lang="en-US" dirty="0" smtClean="0"/>
                        <a:t>Task 1 </a:t>
                      </a:r>
                      <a:endParaRPr lang="en-US" dirty="0"/>
                    </a:p>
                  </a:txBody>
                  <a:tcPr/>
                </a:tc>
                <a:tc>
                  <a:txBody>
                    <a:bodyPr/>
                    <a:lstStyle/>
                    <a:p>
                      <a:pPr algn="ctr"/>
                      <a:r>
                        <a:rPr lang="en-US" dirty="0" smtClean="0"/>
                        <a:t>Getting familiar with</a:t>
                      </a:r>
                      <a:r>
                        <a:rPr lang="en-US" baseline="0" dirty="0" smtClean="0"/>
                        <a:t> android studio</a:t>
                      </a:r>
                      <a:endParaRPr lang="en-US" dirty="0"/>
                    </a:p>
                  </a:txBody>
                  <a:tcPr/>
                </a:tc>
                <a:extLst>
                  <a:ext uri="{0D108BD9-81ED-4DB2-BD59-A6C34878D82A}">
                    <a16:rowId xmlns:a16="http://schemas.microsoft.com/office/drawing/2014/main" val="756147645"/>
                  </a:ext>
                </a:extLst>
              </a:tr>
              <a:tr h="362419">
                <a:tc>
                  <a:txBody>
                    <a:bodyPr/>
                    <a:lstStyle/>
                    <a:p>
                      <a:pPr algn="ctr"/>
                      <a:r>
                        <a:rPr lang="en-US" dirty="0" smtClean="0"/>
                        <a:t>Task 2*</a:t>
                      </a:r>
                      <a:endParaRPr lang="en-US" dirty="0"/>
                    </a:p>
                  </a:txBody>
                  <a:tcPr/>
                </a:tc>
                <a:tc>
                  <a:txBody>
                    <a:bodyPr/>
                    <a:lstStyle/>
                    <a:p>
                      <a:pPr algn="ctr"/>
                      <a:r>
                        <a:rPr lang="en-US" dirty="0" smtClean="0"/>
                        <a:t>Learning</a:t>
                      </a:r>
                      <a:r>
                        <a:rPr lang="en-US" baseline="0" dirty="0" smtClean="0"/>
                        <a:t> ML</a:t>
                      </a:r>
                      <a:endParaRPr lang="en-US" dirty="0"/>
                    </a:p>
                  </a:txBody>
                  <a:tcPr/>
                </a:tc>
                <a:extLst>
                  <a:ext uri="{0D108BD9-81ED-4DB2-BD59-A6C34878D82A}">
                    <a16:rowId xmlns:a16="http://schemas.microsoft.com/office/drawing/2014/main" val="777903235"/>
                  </a:ext>
                </a:extLst>
              </a:tr>
              <a:tr h="362419">
                <a:tc>
                  <a:txBody>
                    <a:bodyPr/>
                    <a:lstStyle/>
                    <a:p>
                      <a:pPr algn="ctr"/>
                      <a:r>
                        <a:rPr lang="en-US" dirty="0" smtClean="0"/>
                        <a:t>Task</a:t>
                      </a:r>
                      <a:r>
                        <a:rPr lang="en-US" baseline="0" dirty="0" smtClean="0"/>
                        <a:t> 3</a:t>
                      </a:r>
                      <a:endParaRPr lang="en-US" dirty="0"/>
                    </a:p>
                  </a:txBody>
                  <a:tcPr/>
                </a:tc>
                <a:tc>
                  <a:txBody>
                    <a:bodyPr/>
                    <a:lstStyle/>
                    <a:p>
                      <a:pPr algn="ctr"/>
                      <a:r>
                        <a:rPr lang="en-US" dirty="0" smtClean="0"/>
                        <a:t>Creating UI design</a:t>
                      </a:r>
                      <a:endParaRPr lang="en-US" dirty="0"/>
                    </a:p>
                  </a:txBody>
                  <a:tcPr/>
                </a:tc>
                <a:extLst>
                  <a:ext uri="{0D108BD9-81ED-4DB2-BD59-A6C34878D82A}">
                    <a16:rowId xmlns:a16="http://schemas.microsoft.com/office/drawing/2014/main" val="1891145760"/>
                  </a:ext>
                </a:extLst>
              </a:tr>
              <a:tr h="362419">
                <a:tc>
                  <a:txBody>
                    <a:bodyPr/>
                    <a:lstStyle/>
                    <a:p>
                      <a:pPr algn="ctr"/>
                      <a:r>
                        <a:rPr lang="en-US" dirty="0" smtClean="0"/>
                        <a:t>Task 4*</a:t>
                      </a:r>
                      <a:endParaRPr lang="en-US" dirty="0"/>
                    </a:p>
                  </a:txBody>
                  <a:tcPr/>
                </a:tc>
                <a:tc>
                  <a:txBody>
                    <a:bodyPr/>
                    <a:lstStyle/>
                    <a:p>
                      <a:pPr algn="ctr"/>
                      <a:r>
                        <a:rPr lang="en-US" dirty="0" smtClean="0"/>
                        <a:t>Creating</a:t>
                      </a:r>
                      <a:r>
                        <a:rPr lang="en-US" baseline="0" dirty="0" smtClean="0"/>
                        <a:t> donor database</a:t>
                      </a:r>
                      <a:endParaRPr lang="en-US" dirty="0"/>
                    </a:p>
                  </a:txBody>
                  <a:tcPr/>
                </a:tc>
                <a:extLst>
                  <a:ext uri="{0D108BD9-81ED-4DB2-BD59-A6C34878D82A}">
                    <a16:rowId xmlns:a16="http://schemas.microsoft.com/office/drawing/2014/main" val="1289246896"/>
                  </a:ext>
                </a:extLst>
              </a:tr>
              <a:tr h="362419">
                <a:tc>
                  <a:txBody>
                    <a:bodyPr/>
                    <a:lstStyle/>
                    <a:p>
                      <a:pPr algn="ctr"/>
                      <a:r>
                        <a:rPr lang="en-US" dirty="0" smtClean="0"/>
                        <a:t>Task 5</a:t>
                      </a:r>
                      <a:endParaRPr lang="en-US" dirty="0"/>
                    </a:p>
                  </a:txBody>
                  <a:tcPr/>
                </a:tc>
                <a:tc>
                  <a:txBody>
                    <a:bodyPr/>
                    <a:lstStyle/>
                    <a:p>
                      <a:pPr algn="ctr"/>
                      <a:r>
                        <a:rPr lang="en-US" dirty="0" smtClean="0"/>
                        <a:t>Creating user database</a:t>
                      </a:r>
                      <a:endParaRPr lang="en-US" dirty="0"/>
                    </a:p>
                  </a:txBody>
                  <a:tcPr/>
                </a:tc>
                <a:extLst>
                  <a:ext uri="{0D108BD9-81ED-4DB2-BD59-A6C34878D82A}">
                    <a16:rowId xmlns:a16="http://schemas.microsoft.com/office/drawing/2014/main" val="2886511755"/>
                  </a:ext>
                </a:extLst>
              </a:tr>
              <a:tr h="362419">
                <a:tc>
                  <a:txBody>
                    <a:bodyPr/>
                    <a:lstStyle/>
                    <a:p>
                      <a:pPr algn="ctr"/>
                      <a:r>
                        <a:rPr lang="en-US" dirty="0" smtClean="0"/>
                        <a:t>Task 6*</a:t>
                      </a:r>
                      <a:endParaRPr lang="en-US" dirty="0"/>
                    </a:p>
                  </a:txBody>
                  <a:tcPr/>
                </a:tc>
                <a:tc>
                  <a:txBody>
                    <a:bodyPr/>
                    <a:lstStyle/>
                    <a:p>
                      <a:pPr algn="ctr"/>
                      <a:r>
                        <a:rPr lang="en-US" dirty="0" smtClean="0"/>
                        <a:t>Implementing identity confirmation</a:t>
                      </a:r>
                      <a:r>
                        <a:rPr lang="en-US" baseline="0" dirty="0" smtClean="0"/>
                        <a:t> </a:t>
                      </a:r>
                      <a:endParaRPr lang="en-US" dirty="0"/>
                    </a:p>
                  </a:txBody>
                  <a:tcPr/>
                </a:tc>
                <a:extLst>
                  <a:ext uri="{0D108BD9-81ED-4DB2-BD59-A6C34878D82A}">
                    <a16:rowId xmlns:a16="http://schemas.microsoft.com/office/drawing/2014/main" val="2922480230"/>
                  </a:ext>
                </a:extLst>
              </a:tr>
              <a:tr h="362419">
                <a:tc>
                  <a:txBody>
                    <a:bodyPr/>
                    <a:lstStyle/>
                    <a:p>
                      <a:pPr algn="ctr"/>
                      <a:r>
                        <a:rPr lang="en-US" dirty="0" smtClean="0"/>
                        <a:t>Task 7*</a:t>
                      </a:r>
                      <a:endParaRPr lang="en-US" dirty="0"/>
                    </a:p>
                  </a:txBody>
                  <a:tcPr/>
                </a:tc>
                <a:tc>
                  <a:txBody>
                    <a:bodyPr/>
                    <a:lstStyle/>
                    <a:p>
                      <a:pPr algn="ctr"/>
                      <a:r>
                        <a:rPr lang="en-US" dirty="0" smtClean="0"/>
                        <a:t>Connect</a:t>
                      </a:r>
                      <a:r>
                        <a:rPr lang="en-US" baseline="0" dirty="0" smtClean="0"/>
                        <a:t> to google location API</a:t>
                      </a:r>
                      <a:endParaRPr lang="en-US" dirty="0"/>
                    </a:p>
                  </a:txBody>
                  <a:tcPr/>
                </a:tc>
                <a:extLst>
                  <a:ext uri="{0D108BD9-81ED-4DB2-BD59-A6C34878D82A}">
                    <a16:rowId xmlns:a16="http://schemas.microsoft.com/office/drawing/2014/main" val="3432842392"/>
                  </a:ext>
                </a:extLst>
              </a:tr>
              <a:tr h="362419">
                <a:tc>
                  <a:txBody>
                    <a:bodyPr/>
                    <a:lstStyle/>
                    <a:p>
                      <a:pPr algn="ctr"/>
                      <a:r>
                        <a:rPr lang="en-US" dirty="0" smtClean="0"/>
                        <a:t>Task 8</a:t>
                      </a:r>
                      <a:endParaRPr lang="en-US" dirty="0"/>
                    </a:p>
                  </a:txBody>
                  <a:tcPr/>
                </a:tc>
                <a:tc>
                  <a:txBody>
                    <a:bodyPr/>
                    <a:lstStyle/>
                    <a:p>
                      <a:pPr algn="ctr"/>
                      <a:r>
                        <a:rPr lang="en-US" dirty="0" smtClean="0"/>
                        <a:t>Testing and</a:t>
                      </a:r>
                      <a:r>
                        <a:rPr lang="en-US" baseline="0" dirty="0" smtClean="0"/>
                        <a:t> debugging</a:t>
                      </a:r>
                      <a:endParaRPr lang="en-US" dirty="0"/>
                    </a:p>
                  </a:txBody>
                  <a:tcPr/>
                </a:tc>
                <a:extLst>
                  <a:ext uri="{0D108BD9-81ED-4DB2-BD59-A6C34878D82A}">
                    <a16:rowId xmlns:a16="http://schemas.microsoft.com/office/drawing/2014/main" val="3748535664"/>
                  </a:ext>
                </a:extLst>
              </a:tr>
            </a:tbl>
          </a:graphicData>
        </a:graphic>
      </p:graphicFrame>
      <p:sp>
        <p:nvSpPr>
          <p:cNvPr id="5" name="TextBox 4"/>
          <p:cNvSpPr txBox="1"/>
          <p:nvPr/>
        </p:nvSpPr>
        <p:spPr>
          <a:xfrm>
            <a:off x="1789611" y="5682343"/>
            <a:ext cx="3996800" cy="369332"/>
          </a:xfrm>
          <a:prstGeom prst="rect">
            <a:avLst/>
          </a:prstGeom>
          <a:noFill/>
        </p:spPr>
        <p:txBody>
          <a:bodyPr wrap="none" rtlCol="0">
            <a:spAutoFit/>
          </a:bodyPr>
          <a:lstStyle/>
          <a:p>
            <a:r>
              <a:rPr lang="en-US" dirty="0" smtClean="0"/>
              <a:t>* Needs max 2 weeks to be implemented</a:t>
            </a:r>
            <a:endParaRPr lang="en-US" dirty="0"/>
          </a:p>
        </p:txBody>
      </p:sp>
    </p:spTree>
    <p:extLst>
      <p:ext uri="{BB962C8B-B14F-4D97-AF65-F5344CB8AC3E}">
        <p14:creationId xmlns:p14="http://schemas.microsoft.com/office/powerpoint/2010/main" val="382175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 chart</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354941242"/>
              </p:ext>
            </p:extLst>
          </p:nvPr>
        </p:nvGraphicFramePr>
        <p:xfrm>
          <a:off x="914400" y="2037806"/>
          <a:ext cx="10363200" cy="40886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095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sz="quarter" idx="13"/>
          </p:nvPr>
        </p:nvSpPr>
        <p:spPr/>
        <p:txBody>
          <a:bodyPr/>
          <a:lstStyle/>
          <a:p>
            <a:r>
              <a:rPr lang="en-US" dirty="0" smtClean="0"/>
              <a:t>A fully functional app</a:t>
            </a:r>
          </a:p>
          <a:p>
            <a:r>
              <a:rPr lang="en-US" dirty="0" smtClean="0"/>
              <a:t>Smooth interface</a:t>
            </a:r>
          </a:p>
          <a:p>
            <a:r>
              <a:rPr lang="en-US" dirty="0" smtClean="0"/>
              <a:t>User friendly </a:t>
            </a:r>
          </a:p>
          <a:p>
            <a:r>
              <a:rPr lang="en-US" dirty="0" smtClean="0"/>
              <a:t>User satisfaction</a:t>
            </a:r>
          </a:p>
          <a:p>
            <a:r>
              <a:rPr lang="en-US" dirty="0" smtClean="0"/>
              <a:t>Getting what planned</a:t>
            </a:r>
            <a:endParaRPr lang="en-US" dirty="0"/>
          </a:p>
        </p:txBody>
      </p:sp>
    </p:spTree>
    <p:extLst>
      <p:ext uri="{BB962C8B-B14F-4D97-AF65-F5344CB8AC3E}">
        <p14:creationId xmlns:p14="http://schemas.microsoft.com/office/powerpoint/2010/main" val="163755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44" y="2604071"/>
            <a:ext cx="10364451" cy="1596177"/>
          </a:xfrm>
        </p:spPr>
        <p:txBody>
          <a:bodyPr>
            <a:normAutofit/>
          </a:bodyPr>
          <a:lstStyle/>
          <a:p>
            <a:r>
              <a:rPr lang="en-US" sz="8800" dirty="0" smtClean="0"/>
              <a:t>Thank you</a:t>
            </a:r>
            <a:endParaRPr lang="en-US" sz="8800" dirty="0"/>
          </a:p>
        </p:txBody>
      </p:sp>
      <p:sp>
        <p:nvSpPr>
          <p:cNvPr id="3" name="Content Placeholder 2"/>
          <p:cNvSpPr>
            <a:spLocks noGrp="1"/>
          </p:cNvSpPr>
          <p:nvPr>
            <p:ph sz="quarter" idx="13"/>
          </p:nvPr>
        </p:nvSpPr>
        <p:spPr>
          <a:xfrm flipV="1">
            <a:off x="913774" y="5791199"/>
            <a:ext cx="10363826" cy="2085704"/>
          </a:xfrm>
        </p:spPr>
        <p:txBody>
          <a:bodyPr/>
          <a:lstStyle/>
          <a:p>
            <a:pPr marL="0" indent="0">
              <a:buNone/>
            </a:pPr>
            <a:endParaRPr lang="en-US" dirty="0"/>
          </a:p>
        </p:txBody>
      </p:sp>
    </p:spTree>
    <p:extLst>
      <p:ext uri="{BB962C8B-B14F-4D97-AF65-F5344CB8AC3E}">
        <p14:creationId xmlns:p14="http://schemas.microsoft.com/office/powerpoint/2010/main" val="1111344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6485800"/>
              </p:ext>
            </p:extLst>
          </p:nvPr>
        </p:nvGraphicFramePr>
        <p:xfrm>
          <a:off x="1574801" y="2169160"/>
          <a:ext cx="8128000" cy="1478280"/>
        </p:xfrm>
        <a:graphic>
          <a:graphicData uri="http://schemas.openxmlformats.org/drawingml/2006/table">
            <a:tbl>
              <a:tblPr firstRow="1" bandRow="1">
                <a:tableStyleId>{616DA210-FB5B-4158-B5E0-FEB733F419BA}</a:tableStyleId>
              </a:tblPr>
              <a:tblGrid>
                <a:gridCol w="4064000">
                  <a:extLst>
                    <a:ext uri="{9D8B030D-6E8A-4147-A177-3AD203B41FA5}">
                      <a16:colId xmlns:a16="http://schemas.microsoft.com/office/drawing/2014/main" val="2632293180"/>
                    </a:ext>
                  </a:extLst>
                </a:gridCol>
                <a:gridCol w="4064000">
                  <a:extLst>
                    <a:ext uri="{9D8B030D-6E8A-4147-A177-3AD203B41FA5}">
                      <a16:colId xmlns:a16="http://schemas.microsoft.com/office/drawing/2014/main" val="1451447804"/>
                    </a:ext>
                  </a:extLst>
                </a:gridCol>
              </a:tblGrid>
              <a:tr h="0">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extLst>
                  <a:ext uri="{0D108BD9-81ED-4DB2-BD59-A6C34878D82A}">
                    <a16:rowId xmlns:a16="http://schemas.microsoft.com/office/drawing/2014/main" val="129610706"/>
                  </a:ext>
                </a:extLst>
              </a:tr>
              <a:tr h="370840">
                <a:tc>
                  <a:txBody>
                    <a:bodyPr/>
                    <a:lstStyle/>
                    <a:p>
                      <a:r>
                        <a:rPr lang="en-US" dirty="0" smtClean="0"/>
                        <a:t>SAYEM MUTTAKIN</a:t>
                      </a:r>
                      <a:endParaRPr lang="en-US" dirty="0"/>
                    </a:p>
                  </a:txBody>
                  <a:tcPr/>
                </a:tc>
                <a:tc>
                  <a:txBody>
                    <a:bodyPr/>
                    <a:lstStyle/>
                    <a:p>
                      <a:r>
                        <a:rPr lang="en-US" dirty="0" smtClean="0"/>
                        <a:t>172</a:t>
                      </a:r>
                      <a:r>
                        <a:rPr lang="en-US" baseline="0" dirty="0" smtClean="0"/>
                        <a:t> 2013 642</a:t>
                      </a:r>
                      <a:endParaRPr lang="en-US" dirty="0"/>
                    </a:p>
                  </a:txBody>
                  <a:tcPr/>
                </a:tc>
                <a:extLst>
                  <a:ext uri="{0D108BD9-81ED-4DB2-BD59-A6C34878D82A}">
                    <a16:rowId xmlns:a16="http://schemas.microsoft.com/office/drawing/2014/main" val="3891715624"/>
                  </a:ext>
                </a:extLst>
              </a:tr>
              <a:tr h="370840">
                <a:tc>
                  <a:txBody>
                    <a:bodyPr/>
                    <a:lstStyle/>
                    <a:p>
                      <a:r>
                        <a:rPr lang="en-US" dirty="0" smtClean="0"/>
                        <a:t>ZUBAIR AZIM MIAZI</a:t>
                      </a:r>
                      <a:endParaRPr lang="en-US" dirty="0"/>
                    </a:p>
                  </a:txBody>
                  <a:tcPr/>
                </a:tc>
                <a:tc>
                  <a:txBody>
                    <a:bodyPr/>
                    <a:lstStyle/>
                    <a:p>
                      <a:r>
                        <a:rPr lang="en-US" dirty="0" smtClean="0"/>
                        <a:t>172 1221 042</a:t>
                      </a:r>
                      <a:endParaRPr lang="en-US" dirty="0"/>
                    </a:p>
                  </a:txBody>
                  <a:tcPr/>
                </a:tc>
                <a:extLst>
                  <a:ext uri="{0D108BD9-81ED-4DB2-BD59-A6C34878D82A}">
                    <a16:rowId xmlns:a16="http://schemas.microsoft.com/office/drawing/2014/main" val="517302914"/>
                  </a:ext>
                </a:extLst>
              </a:tr>
              <a:tr h="370840">
                <a:tc>
                  <a:txBody>
                    <a:bodyPr/>
                    <a:lstStyle/>
                    <a:p>
                      <a:r>
                        <a:rPr lang="en-US" dirty="0" smtClean="0"/>
                        <a:t>MD. NIAZ</a:t>
                      </a:r>
                      <a:r>
                        <a:rPr lang="en-US" baseline="0" dirty="0" smtClean="0"/>
                        <a:t> MAHMUD SHIHAB</a:t>
                      </a:r>
                      <a:endParaRPr lang="en-US" dirty="0"/>
                    </a:p>
                  </a:txBody>
                  <a:tcPr/>
                </a:tc>
                <a:tc>
                  <a:txBody>
                    <a:bodyPr/>
                    <a:lstStyle/>
                    <a:p>
                      <a:r>
                        <a:rPr lang="en-US" dirty="0" smtClean="0"/>
                        <a:t>172 1274 042</a:t>
                      </a:r>
                      <a:endParaRPr lang="en-US" dirty="0"/>
                    </a:p>
                  </a:txBody>
                  <a:tcPr/>
                </a:tc>
                <a:extLst>
                  <a:ext uri="{0D108BD9-81ED-4DB2-BD59-A6C34878D82A}">
                    <a16:rowId xmlns:a16="http://schemas.microsoft.com/office/drawing/2014/main" val="2192612123"/>
                  </a:ext>
                </a:extLst>
              </a:tr>
            </a:tbl>
          </a:graphicData>
        </a:graphic>
      </p:graphicFrame>
      <p:sp>
        <p:nvSpPr>
          <p:cNvPr id="4" name="TextBox 3"/>
          <p:cNvSpPr txBox="1"/>
          <p:nvPr/>
        </p:nvSpPr>
        <p:spPr>
          <a:xfrm>
            <a:off x="1574801" y="1580606"/>
            <a:ext cx="1656159" cy="369332"/>
          </a:xfrm>
          <a:prstGeom prst="rect">
            <a:avLst/>
          </a:prstGeom>
          <a:noFill/>
        </p:spPr>
        <p:txBody>
          <a:bodyPr wrap="none" rtlCol="0">
            <a:spAutoFit/>
          </a:bodyPr>
          <a:lstStyle/>
          <a:p>
            <a:r>
              <a:rPr lang="en-US" b="1" dirty="0" smtClean="0"/>
              <a:t>SUBMITTED BY-</a:t>
            </a:r>
            <a:endParaRPr lang="en-US" b="1" dirty="0"/>
          </a:p>
        </p:txBody>
      </p:sp>
      <p:sp>
        <p:nvSpPr>
          <p:cNvPr id="5" name="TextBox 4"/>
          <p:cNvSpPr txBox="1"/>
          <p:nvPr/>
        </p:nvSpPr>
        <p:spPr>
          <a:xfrm>
            <a:off x="1574801" y="4140925"/>
            <a:ext cx="3754844" cy="2031325"/>
          </a:xfrm>
          <a:prstGeom prst="rect">
            <a:avLst/>
          </a:prstGeom>
          <a:noFill/>
        </p:spPr>
        <p:txBody>
          <a:bodyPr wrap="square" rtlCol="0">
            <a:spAutoFit/>
          </a:bodyPr>
          <a:lstStyle/>
          <a:p>
            <a:r>
              <a:rPr lang="en-US" dirty="0" smtClean="0"/>
              <a:t> </a:t>
            </a:r>
            <a:r>
              <a:rPr lang="en-US" b="1" dirty="0" smtClean="0"/>
              <a:t>SUBMITTED TO- </a:t>
            </a:r>
            <a:br>
              <a:rPr lang="en-US" b="1" dirty="0" smtClean="0"/>
            </a:br>
            <a:r>
              <a:rPr lang="en-US" b="1" dirty="0" smtClean="0"/>
              <a:t/>
            </a:r>
            <a:br>
              <a:rPr lang="en-US" b="1" dirty="0" smtClean="0"/>
            </a:br>
            <a:r>
              <a:rPr lang="en-US" dirty="0" smtClean="0"/>
              <a:t>INTISAR TAHMID NAHEEN</a:t>
            </a:r>
            <a:br>
              <a:rPr lang="en-US" dirty="0" smtClean="0"/>
            </a:br>
            <a:r>
              <a:rPr lang="en-US" dirty="0" smtClean="0"/>
              <a:t>LECTURER, </a:t>
            </a:r>
          </a:p>
          <a:p>
            <a:r>
              <a:rPr lang="en-US" dirty="0" smtClean="0"/>
              <a:t>DEPT. OF ECE, </a:t>
            </a:r>
          </a:p>
          <a:p>
            <a:r>
              <a:rPr lang="en-US" dirty="0" smtClean="0"/>
              <a:t>NORTH SOUTH UNIVERSITY. </a:t>
            </a:r>
            <a:br>
              <a:rPr lang="en-US" dirty="0" smtClean="0"/>
            </a:br>
            <a:endParaRPr lang="en-US" dirty="0"/>
          </a:p>
        </p:txBody>
      </p:sp>
    </p:spTree>
    <p:extLst>
      <p:ext uri="{BB962C8B-B14F-4D97-AF65-F5344CB8AC3E}">
        <p14:creationId xmlns:p14="http://schemas.microsoft.com/office/powerpoint/2010/main" val="1964454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680546"/>
          </a:xfrm>
        </p:spPr>
        <p:txBody>
          <a:bodyPr/>
          <a:lstStyle/>
          <a:p>
            <a:r>
              <a:rPr lang="en-US" dirty="0" smtClean="0"/>
              <a:t>ABSTRACT</a:t>
            </a:r>
            <a:endParaRPr lang="en-US" dirty="0"/>
          </a:p>
        </p:txBody>
      </p:sp>
      <p:sp>
        <p:nvSpPr>
          <p:cNvPr id="3" name="TextBox 2"/>
          <p:cNvSpPr txBox="1"/>
          <p:nvPr/>
        </p:nvSpPr>
        <p:spPr>
          <a:xfrm>
            <a:off x="1471748" y="2795451"/>
            <a:ext cx="9248503" cy="1569660"/>
          </a:xfrm>
          <a:prstGeom prst="rect">
            <a:avLst/>
          </a:prstGeom>
          <a:noFill/>
        </p:spPr>
        <p:txBody>
          <a:bodyPr wrap="square" rtlCol="0">
            <a:spAutoFit/>
          </a:bodyPr>
          <a:lstStyle/>
          <a:p>
            <a:pPr algn="ctr"/>
            <a:r>
              <a:rPr lang="en-US" sz="2400" dirty="0" smtClean="0"/>
              <a:t>We are planning to make an android application to track plasma donor for COVID-19 patient. It will use GPS and Google maps to track down the donors. We will be looking to store patient and donor data and user can use them as their need. </a:t>
            </a:r>
            <a:endParaRPr lang="en-US" sz="2400" dirty="0"/>
          </a:p>
        </p:txBody>
      </p:sp>
    </p:spTree>
    <p:extLst>
      <p:ext uri="{BB962C8B-B14F-4D97-AF65-F5344CB8AC3E}">
        <p14:creationId xmlns:p14="http://schemas.microsoft.com/office/powerpoint/2010/main" val="329989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lstStyle/>
          <a:p>
            <a:pPr marL="0" indent="0" algn="ctr">
              <a:buNone/>
            </a:pPr>
            <a:r>
              <a:rPr lang="en-US" cap="none" dirty="0" smtClean="0"/>
              <a:t>As the world is shaken to its core because of the pandemic, we wanted to do something that could be so helpful in this situation. Till now no dedicated drug or vaccine has been proved to be safe and effective for treating and preventing COVID-19. However, plasma taken from a recovered patient can boost serious patients’ ability to fight the virus and this has been the most effective treatment till now. But finding the plasma is not an easy task. So, here we want to build an application which will help finding the plasma of a recovered patient with relative ease and save some lives.</a:t>
            </a:r>
            <a:endParaRPr lang="en-US" cap="none" dirty="0"/>
          </a:p>
        </p:txBody>
      </p:sp>
    </p:spTree>
    <p:extLst>
      <p:ext uri="{BB962C8B-B14F-4D97-AF65-F5344CB8AC3E}">
        <p14:creationId xmlns:p14="http://schemas.microsoft.com/office/powerpoint/2010/main" val="253626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3"/>
          </p:nvPr>
        </p:nvSpPr>
        <p:spPr/>
        <p:txBody>
          <a:bodyPr/>
          <a:lstStyle/>
          <a:p>
            <a:pPr lvl="0"/>
            <a:r>
              <a:rPr lang="en-US" cap="none" dirty="0" smtClean="0"/>
              <a:t>Critical patient who needs plasma can get it relatively sooner and from nearest donor.</a:t>
            </a:r>
          </a:p>
          <a:p>
            <a:pPr lvl="0"/>
            <a:r>
              <a:rPr lang="en-US" cap="none" dirty="0" smtClean="0"/>
              <a:t>People who want to contribute to this noble cause and help saving some lives can register and donate.</a:t>
            </a:r>
          </a:p>
          <a:p>
            <a:pPr marL="0" indent="0">
              <a:buNone/>
            </a:pPr>
            <a:endParaRPr lang="en-US" dirty="0"/>
          </a:p>
        </p:txBody>
      </p:sp>
    </p:spTree>
    <p:extLst>
      <p:ext uri="{BB962C8B-B14F-4D97-AF65-F5344CB8AC3E}">
        <p14:creationId xmlns:p14="http://schemas.microsoft.com/office/powerpoint/2010/main" val="3854897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US" dirty="0"/>
          </a:p>
        </p:txBody>
      </p:sp>
      <p:sp>
        <p:nvSpPr>
          <p:cNvPr id="3" name="Content Placeholder 2"/>
          <p:cNvSpPr>
            <a:spLocks noGrp="1"/>
          </p:cNvSpPr>
          <p:nvPr>
            <p:ph sz="quarter" idx="13"/>
          </p:nvPr>
        </p:nvSpPr>
        <p:spPr/>
        <p:txBody>
          <a:bodyPr/>
          <a:lstStyle/>
          <a:p>
            <a:pPr marL="0" indent="0" algn="ctr">
              <a:buNone/>
            </a:pPr>
            <a:r>
              <a:rPr lang="en-US" cap="none" dirty="0" smtClean="0"/>
              <a:t>Our main goal is to help people as much as we can. This project will be an outcome of this planning if we get succeed. People will be getting their desired plasma donor easily. Later we want to turn our application as a permanent blood and blood donor stoppage to create a bridge between the needy and the donors. We hope after proper research and implementation, our project will be able to do these things.   </a:t>
            </a:r>
            <a:endParaRPr lang="en-US" cap="none" dirty="0"/>
          </a:p>
        </p:txBody>
      </p:sp>
    </p:spTree>
    <p:extLst>
      <p:ext uri="{BB962C8B-B14F-4D97-AF65-F5344CB8AC3E}">
        <p14:creationId xmlns:p14="http://schemas.microsoft.com/office/powerpoint/2010/main" val="607762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3"/>
          </p:nvPr>
        </p:nvSpPr>
        <p:spPr/>
        <p:txBody>
          <a:bodyPr/>
          <a:lstStyle/>
          <a:p>
            <a:pPr marL="0" indent="0" algn="ctr">
              <a:buNone/>
            </a:pPr>
            <a:r>
              <a:rPr lang="en-US" cap="none" dirty="0" smtClean="0"/>
              <a:t>We are very new in this things. We don’t have much knowledge about android app development and ML and these related stuffs. This is the main barrier of our project I guess. The main challenge is to learn these things and implement properly in a limited timeline. </a:t>
            </a:r>
            <a:br>
              <a:rPr lang="en-US" cap="none" dirty="0" smtClean="0"/>
            </a:br>
            <a:r>
              <a:rPr lang="en-US" cap="none" dirty="0" smtClean="0"/>
              <a:t/>
            </a:r>
            <a:br>
              <a:rPr lang="en-US" cap="none" dirty="0" smtClean="0"/>
            </a:br>
            <a:r>
              <a:rPr lang="en-US" cap="none" dirty="0" smtClean="0"/>
              <a:t>But, if we get proper guidelines and give enough dedication, attention and concentration to our work, we think, we can make it to the end. </a:t>
            </a:r>
            <a:endParaRPr lang="en-US" cap="none" dirty="0"/>
          </a:p>
        </p:txBody>
      </p:sp>
    </p:spTree>
    <p:extLst>
      <p:ext uri="{BB962C8B-B14F-4D97-AF65-F5344CB8AC3E}">
        <p14:creationId xmlns:p14="http://schemas.microsoft.com/office/powerpoint/2010/main" val="3215268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23404" y="1515292"/>
            <a:ext cx="1959429" cy="764176"/>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3" name="Rectangle 2"/>
          <p:cNvSpPr/>
          <p:nvPr/>
        </p:nvSpPr>
        <p:spPr>
          <a:xfrm>
            <a:off x="3742508" y="1515292"/>
            <a:ext cx="2736669" cy="76417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Planning and research </a:t>
            </a:r>
            <a:endParaRPr lang="en-US" dirty="0"/>
          </a:p>
        </p:txBody>
      </p:sp>
      <p:sp>
        <p:nvSpPr>
          <p:cNvPr id="4" name="Rectangle 3"/>
          <p:cNvSpPr/>
          <p:nvPr/>
        </p:nvSpPr>
        <p:spPr>
          <a:xfrm>
            <a:off x="7138852" y="1521822"/>
            <a:ext cx="2730137" cy="75764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and taking help from instructor</a:t>
            </a:r>
            <a:endParaRPr lang="en-US" dirty="0"/>
          </a:p>
        </p:txBody>
      </p:sp>
      <p:sp>
        <p:nvSpPr>
          <p:cNvPr id="6" name="Diamond 5"/>
          <p:cNvSpPr/>
          <p:nvPr/>
        </p:nvSpPr>
        <p:spPr>
          <a:xfrm>
            <a:off x="7289077" y="2867297"/>
            <a:ext cx="2462349" cy="914400"/>
          </a:xfrm>
          <a:prstGeom prst="diamon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start</a:t>
            </a:r>
            <a:endParaRPr lang="en-US" dirty="0"/>
          </a:p>
        </p:txBody>
      </p:sp>
      <p:cxnSp>
        <p:nvCxnSpPr>
          <p:cNvPr id="10" name="Straight Connector 9"/>
          <p:cNvCxnSpPr>
            <a:stCxn id="6" idx="3"/>
          </p:cNvCxnSpPr>
          <p:nvPr/>
        </p:nvCxnSpPr>
        <p:spPr>
          <a:xfrm>
            <a:off x="9751426" y="3324497"/>
            <a:ext cx="79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541727" y="1907177"/>
            <a:ext cx="0" cy="141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3"/>
          </p:cNvCxnSpPr>
          <p:nvPr/>
        </p:nvCxnSpPr>
        <p:spPr>
          <a:xfrm flipH="1">
            <a:off x="9868989" y="1900645"/>
            <a:ext cx="67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167051" y="2965268"/>
            <a:ext cx="2325188" cy="7184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done</a:t>
            </a:r>
            <a:endParaRPr lang="en-US" dirty="0"/>
          </a:p>
        </p:txBody>
      </p:sp>
      <p:sp>
        <p:nvSpPr>
          <p:cNvPr id="21" name="Rectangle 20"/>
          <p:cNvSpPr/>
          <p:nvPr/>
        </p:nvSpPr>
        <p:spPr>
          <a:xfrm>
            <a:off x="1097281" y="2965268"/>
            <a:ext cx="2103123" cy="7184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Getting approval</a:t>
            </a:r>
            <a:endParaRPr lang="en-US" dirty="0"/>
          </a:p>
        </p:txBody>
      </p:sp>
      <p:sp>
        <p:nvSpPr>
          <p:cNvPr id="22" name="Rectangle 21"/>
          <p:cNvSpPr/>
          <p:nvPr/>
        </p:nvSpPr>
        <p:spPr>
          <a:xfrm>
            <a:off x="1097280" y="5185951"/>
            <a:ext cx="2103123" cy="77070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Making it available to user</a:t>
            </a:r>
            <a:endParaRPr lang="en-US" dirty="0"/>
          </a:p>
        </p:txBody>
      </p:sp>
      <p:sp>
        <p:nvSpPr>
          <p:cNvPr id="23" name="Oval 22"/>
          <p:cNvSpPr/>
          <p:nvPr/>
        </p:nvSpPr>
        <p:spPr>
          <a:xfrm>
            <a:off x="3853541" y="5120636"/>
            <a:ext cx="2299063" cy="90133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cxnSp>
        <p:nvCxnSpPr>
          <p:cNvPr id="25" name="Straight Arrow Connector 24"/>
          <p:cNvCxnSpPr>
            <a:stCxn id="2" idx="6"/>
            <a:endCxn id="3" idx="1"/>
          </p:cNvCxnSpPr>
          <p:nvPr/>
        </p:nvCxnSpPr>
        <p:spPr>
          <a:xfrm>
            <a:off x="3082833" y="1897380"/>
            <a:ext cx="659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3"/>
            <a:endCxn id="4" idx="1"/>
          </p:cNvCxnSpPr>
          <p:nvPr/>
        </p:nvCxnSpPr>
        <p:spPr>
          <a:xfrm>
            <a:off x="6479177" y="1897380"/>
            <a:ext cx="659675" cy="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2"/>
            <a:endCxn id="6" idx="0"/>
          </p:cNvCxnSpPr>
          <p:nvPr/>
        </p:nvCxnSpPr>
        <p:spPr>
          <a:xfrm>
            <a:off x="8503921" y="2279468"/>
            <a:ext cx="16331"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1"/>
            <a:endCxn id="20" idx="3"/>
          </p:cNvCxnSpPr>
          <p:nvPr/>
        </p:nvCxnSpPr>
        <p:spPr>
          <a:xfrm flipH="1">
            <a:off x="6492239" y="3324497"/>
            <a:ext cx="796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1"/>
            <a:endCxn id="21" idx="3"/>
          </p:cNvCxnSpPr>
          <p:nvPr/>
        </p:nvCxnSpPr>
        <p:spPr>
          <a:xfrm flipH="1">
            <a:off x="3200404" y="3324497"/>
            <a:ext cx="966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1" idx="2"/>
            <a:endCxn id="22" idx="0"/>
          </p:cNvCxnSpPr>
          <p:nvPr/>
        </p:nvCxnSpPr>
        <p:spPr>
          <a:xfrm flipH="1">
            <a:off x="2148842" y="3683726"/>
            <a:ext cx="1" cy="150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23" idx="2"/>
          </p:cNvCxnSpPr>
          <p:nvPr/>
        </p:nvCxnSpPr>
        <p:spPr>
          <a:xfrm flipV="1">
            <a:off x="3200403" y="5571305"/>
            <a:ext cx="6531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4167051" y="4069081"/>
            <a:ext cx="2325188" cy="692329"/>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again with fixing the problems</a:t>
            </a:r>
            <a:endParaRPr lang="en-US" dirty="0"/>
          </a:p>
        </p:txBody>
      </p:sp>
      <p:cxnSp>
        <p:nvCxnSpPr>
          <p:cNvPr id="52" name="Straight Connector 51"/>
          <p:cNvCxnSpPr/>
          <p:nvPr/>
        </p:nvCxnSpPr>
        <p:spPr>
          <a:xfrm>
            <a:off x="2945681" y="3683726"/>
            <a:ext cx="0" cy="718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2945681" y="4402184"/>
            <a:ext cx="1221370" cy="1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868988" y="3324497"/>
            <a:ext cx="463731" cy="369332"/>
          </a:xfrm>
          <a:prstGeom prst="rect">
            <a:avLst/>
          </a:prstGeom>
          <a:noFill/>
        </p:spPr>
        <p:txBody>
          <a:bodyPr wrap="square" rtlCol="0">
            <a:spAutoFit/>
          </a:bodyPr>
          <a:lstStyle/>
          <a:p>
            <a:r>
              <a:rPr lang="en-US" dirty="0" smtClean="0"/>
              <a:t>No</a:t>
            </a:r>
            <a:endParaRPr lang="en-US" dirty="0"/>
          </a:p>
        </p:txBody>
      </p:sp>
      <p:sp>
        <p:nvSpPr>
          <p:cNvPr id="66" name="TextBox 65"/>
          <p:cNvSpPr txBox="1"/>
          <p:nvPr/>
        </p:nvSpPr>
        <p:spPr>
          <a:xfrm>
            <a:off x="2981599" y="4045915"/>
            <a:ext cx="659675"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1896770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err="1" smtClean="0"/>
              <a:t>softwares</a:t>
            </a:r>
            <a:endParaRPr lang="en-US" dirty="0"/>
          </a:p>
        </p:txBody>
      </p:sp>
      <p:sp>
        <p:nvSpPr>
          <p:cNvPr id="3" name="Content Placeholder 2"/>
          <p:cNvSpPr>
            <a:spLocks noGrp="1"/>
          </p:cNvSpPr>
          <p:nvPr>
            <p:ph sz="quarter" idx="13"/>
          </p:nvPr>
        </p:nvSpPr>
        <p:spPr>
          <a:xfrm>
            <a:off x="913774" y="2367093"/>
            <a:ext cx="10363826" cy="2688234"/>
          </a:xfrm>
        </p:spPr>
        <p:txBody>
          <a:bodyPr/>
          <a:lstStyle/>
          <a:p>
            <a:r>
              <a:rPr lang="en-US" cap="none" dirty="0" smtClean="0"/>
              <a:t>Android studio</a:t>
            </a:r>
          </a:p>
          <a:p>
            <a:r>
              <a:rPr lang="en-US" cap="none" dirty="0" smtClean="0"/>
              <a:t>Java</a:t>
            </a:r>
          </a:p>
          <a:p>
            <a:r>
              <a:rPr lang="en-US" cap="none" dirty="0" smtClean="0"/>
              <a:t>MySQL</a:t>
            </a:r>
          </a:p>
          <a:p>
            <a:r>
              <a:rPr lang="en-US" cap="none" dirty="0" smtClean="0"/>
              <a:t>Google API</a:t>
            </a:r>
          </a:p>
          <a:p>
            <a:r>
              <a:rPr lang="en-US" cap="none" dirty="0" smtClean="0"/>
              <a:t>Firebase</a:t>
            </a:r>
            <a:endParaRPr lang="en-US" cap="none" dirty="0"/>
          </a:p>
        </p:txBody>
      </p:sp>
      <p:sp>
        <p:nvSpPr>
          <p:cNvPr id="5" name="TextBox 4"/>
          <p:cNvSpPr txBox="1"/>
          <p:nvPr/>
        </p:nvSpPr>
        <p:spPr>
          <a:xfrm>
            <a:off x="1123406" y="5207725"/>
            <a:ext cx="9418320" cy="369332"/>
          </a:xfrm>
          <a:prstGeom prst="rect">
            <a:avLst/>
          </a:prstGeom>
          <a:noFill/>
        </p:spPr>
        <p:txBody>
          <a:bodyPr wrap="square" rtlCol="0">
            <a:spAutoFit/>
          </a:bodyPr>
          <a:lstStyle/>
          <a:p>
            <a:pPr algn="ctr"/>
            <a:r>
              <a:rPr lang="en-US" dirty="0" smtClean="0"/>
              <a:t>As per now, we guess these </a:t>
            </a:r>
            <a:r>
              <a:rPr lang="en-US" dirty="0" err="1" smtClean="0"/>
              <a:t>softwares</a:t>
            </a:r>
            <a:r>
              <a:rPr lang="en-US" dirty="0" smtClean="0"/>
              <a:t> will be enough for our implementation.</a:t>
            </a:r>
            <a:endParaRPr lang="en-US" dirty="0"/>
          </a:p>
        </p:txBody>
      </p:sp>
    </p:spTree>
    <p:extLst>
      <p:ext uri="{BB962C8B-B14F-4D97-AF65-F5344CB8AC3E}">
        <p14:creationId xmlns:p14="http://schemas.microsoft.com/office/powerpoint/2010/main" val="3192469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131</TotalTime>
  <Words>501</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PROJECT PROPOSAL</vt:lpstr>
      <vt:lpstr>PowerPoint Presentation</vt:lpstr>
      <vt:lpstr>ABSTRACT</vt:lpstr>
      <vt:lpstr>introduction</vt:lpstr>
      <vt:lpstr>objectives</vt:lpstr>
      <vt:lpstr>scopes</vt:lpstr>
      <vt:lpstr>METHODOLOGY</vt:lpstr>
      <vt:lpstr>PowerPoint Presentation</vt:lpstr>
      <vt:lpstr>Required softwares</vt:lpstr>
      <vt:lpstr>Time plan</vt:lpstr>
      <vt:lpstr>Gant chart</vt:lpstr>
      <vt:lpstr>Expected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CSE299: JUNIOR DESIGN</dc:title>
  <dc:creator>Niaz Mahmud Shihab</dc:creator>
  <cp:lastModifiedBy>Niaz Mahmud Shihab</cp:lastModifiedBy>
  <cp:revision>13</cp:revision>
  <dcterms:created xsi:type="dcterms:W3CDTF">2020-07-12T16:46:40Z</dcterms:created>
  <dcterms:modified xsi:type="dcterms:W3CDTF">2020-07-12T19:01:38Z</dcterms:modified>
</cp:coreProperties>
</file>