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75"/>
    <p:restoredTop sz="94603"/>
  </p:normalViewPr>
  <p:slideViewPr>
    <p:cSldViewPr snapToGrid="0" snapToObjects="1">
      <p:cViewPr varScale="1">
        <p:scale>
          <a:sx n="83" d="100"/>
          <a:sy n="83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9D6-A859-46CF-BA85-50D14FB8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6A3B-38E3-445C-A5D6-CE6B4D09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EA90-BB29-40E1-8EB8-E4B24D34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BE7E-91E6-4D23-A988-DC0E137B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FC4D-9546-499B-B7E1-A845831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9468-2B53-4A8B-890F-80B14DE4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E99D-64C5-4428-9498-9F8350FB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31AC-41C9-49C1-9471-4544AD58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2D94-B469-4F87-93D9-D5845C1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B7FA-9B79-47CE-A5A0-384BEA3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7196-848D-4E43-8DF9-924A583C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9810-53A7-4C78-B062-5499FCDD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78CC-B553-47F9-BE70-D47303E0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FA42-1C9A-478D-8F79-A0C6961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6772-EA12-4F8A-B0B4-452575B7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8B7B-13B6-44DB-AA5C-F844BA02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C6DC-1671-4463-AA52-291E92FC3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C9163-334A-4F00-8B2F-4C1D3897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42FE-7A0B-4BCC-B330-E9FDE103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16F7-8930-4666-98EC-7AB73504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FB9A-BBF0-4AA1-8EC3-545D9145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D494-FC81-4EEC-BBB0-D2074E68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F6BB4-EEDB-447B-AC2E-1A7605EA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91A4-46A9-4263-B2B4-265AAE0A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DB3A9-97EC-49B2-9E06-7B0328177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8BA68-D81A-4ED8-9E37-0339D464E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FB24-2F5F-4615-894B-EAC5658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60DC8-1CE5-4E92-80A2-1FC1C5F0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9BEA3-3AB6-4A58-AF83-1A7E760C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7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1099-BB79-4691-8EA8-8BE47F0E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C868-C463-44D5-95BC-7E258D00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74751-C3AB-46C4-9003-EAE07F01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FEF9-B008-48E7-B3B9-13674E18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8DC5-37A6-4330-9C38-DCBB7C1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07439-2FF6-45D9-ACA3-D930FFC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0E6DD-EA18-4202-93F0-E6917D02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4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F5A8-3211-4D68-B408-5BA98C1C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90E-B336-47BD-A5F3-A3D325CE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0DCB3-D05E-4CE0-ADB2-058F9984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3F83-3108-4598-AC73-D8E63271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D545-70BA-4842-80CF-67945883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ADBC-6FDD-4E0F-B26C-BB019A02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91D6-8C7B-419C-B110-CD1DB973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E77D3-99B9-4F1B-A06A-72186A7A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BB63-6882-447C-9280-4FF234479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F96F-68D6-4911-8D37-5A4C63F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6808-4917-42A1-B3A7-1691BBC3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22EF-97D3-4B17-82E2-F822E2E0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2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07C4-A49E-42D2-8F9E-0449CC40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B5A59-0190-445C-9C6E-12AA86B3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5452-6854-4FE0-BBAD-38D51770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92E-DEB6-4517-8F3A-E36A8CC7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5BD3-9AFA-46F2-9AB4-F992FEBA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9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14D6B-E041-4186-8465-82FC81CB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A1DA3-02A3-483E-90CB-65F95668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80D6-01DF-4559-BE3E-C295C448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3C8F-0960-4A25-8FF4-E5349857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3CBC-F844-4C55-BC0F-E6E2DD80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5AC47-5081-4564-BD40-F93FCC4B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E033-CFD5-4B77-8EAB-6F27F6EC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97A4-388B-48F0-B95D-BAB348F1F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0164-7C75-4CD8-BF98-50887F58B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B5F0-EE23-4EDD-B6F6-FEEBB2D4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B31A-008D-3E42-87BE-6A546BBE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59" y="1677897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latin typeface="+mn-lt"/>
              </a:rPr>
              <a:t>Restful Webservice using Python Flask using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38F4-4545-CD4A-9692-FF56300C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/>
              <a:t>Mogal</a:t>
            </a:r>
            <a:r>
              <a:rPr lang="en-US" dirty="0"/>
              <a:t> </a:t>
            </a:r>
            <a:r>
              <a:rPr lang="en-US" dirty="0" err="1"/>
              <a:t>zubair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 </a:t>
            </a:r>
            <a:r>
              <a:rPr lang="en-US" dirty="0" err="1"/>
              <a:t>baig</a:t>
            </a:r>
            <a:endParaRPr lang="en-US" dirty="0"/>
          </a:p>
          <a:p>
            <a:pPr algn="ctr"/>
            <a:r>
              <a:rPr lang="en-US" dirty="0"/>
              <a:t>U01810463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7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7CB-2484-0045-9494-DD56A381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Data</a:t>
            </a:r>
            <a:r>
              <a:rPr lang="en-US" dirty="0"/>
              <a:t> </a:t>
            </a:r>
            <a:r>
              <a:rPr lang="en-US" i="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19B1-0C6E-E440-B0D6-64CB99B3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SkinCareList</a:t>
            </a:r>
            <a:r>
              <a:rPr lang="en-US" sz="2400" b="1" dirty="0"/>
              <a:t> 1</a:t>
            </a:r>
            <a:r>
              <a:rPr lang="en-US" sz="2400" dirty="0"/>
              <a:t>                             </a:t>
            </a:r>
            <a:r>
              <a:rPr lang="en-US" sz="2400" b="1" dirty="0" err="1"/>
              <a:t>SkinCareList</a:t>
            </a:r>
            <a:r>
              <a:rPr lang="en-US" sz="2400" b="1" dirty="0"/>
              <a:t> 2</a:t>
            </a:r>
          </a:p>
          <a:p>
            <a:r>
              <a:rPr lang="en-US" sz="2000" dirty="0" err="1"/>
              <a:t>Skincareid:int</a:t>
            </a:r>
            <a:r>
              <a:rPr lang="en-US" sz="2000" dirty="0"/>
              <a:t>                                        </a:t>
            </a:r>
            <a:r>
              <a:rPr lang="en-US" sz="2000" dirty="0" err="1"/>
              <a:t>Skincareid</a:t>
            </a:r>
            <a:r>
              <a:rPr lang="en-US" sz="2000" dirty="0"/>
              <a:t>: Int                           </a:t>
            </a:r>
          </a:p>
          <a:p>
            <a:r>
              <a:rPr lang="en-US" sz="2000" dirty="0" err="1"/>
              <a:t>Skincarename</a:t>
            </a:r>
            <a:r>
              <a:rPr lang="en-US" sz="2000" dirty="0"/>
              <a:t>: String                          Skincarelist1name: String</a:t>
            </a:r>
          </a:p>
          <a:p>
            <a:r>
              <a:rPr lang="en-US" sz="2000" dirty="0"/>
              <a:t>Symbol: String                                      Skincarelist1id: Int</a:t>
            </a:r>
          </a:p>
          <a:p>
            <a:r>
              <a:rPr lang="en-US" sz="2000" dirty="0"/>
              <a:t>Ingredients: String                              </a:t>
            </a:r>
            <a:r>
              <a:rPr lang="en-US" sz="2000" dirty="0" err="1"/>
              <a:t>Typeid</a:t>
            </a:r>
            <a:r>
              <a:rPr lang="en-US" sz="2000" dirty="0"/>
              <a:t>: String</a:t>
            </a:r>
          </a:p>
          <a:p>
            <a:r>
              <a:rPr lang="en-US" sz="2000" dirty="0" err="1"/>
              <a:t>Skintypes</a:t>
            </a:r>
            <a:r>
              <a:rPr lang="en-US" sz="2000" dirty="0"/>
              <a:t>: String</a:t>
            </a:r>
          </a:p>
          <a:p>
            <a:r>
              <a:rPr lang="en-US" sz="2000" dirty="0"/>
              <a:t>Origin: String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C79D-A459-444C-AA23-0577D3367C96}"/>
              </a:ext>
            </a:extLst>
          </p:cNvPr>
          <p:cNvCxnSpPr/>
          <p:nvPr/>
        </p:nvCxnSpPr>
        <p:spPr>
          <a:xfrm>
            <a:off x="4884234" y="3233854"/>
            <a:ext cx="92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5111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4E8E2"/>
      </a:lt2>
      <a:accent1>
        <a:srgbClr val="944DC3"/>
      </a:accent1>
      <a:accent2>
        <a:srgbClr val="6652BB"/>
      </a:accent2>
      <a:accent3>
        <a:srgbClr val="4D68C3"/>
      </a:accent3>
      <a:accent4>
        <a:srgbClr val="3B87B1"/>
      </a:accent4>
      <a:accent5>
        <a:srgbClr val="46B3AC"/>
      </a:accent5>
      <a:accent6>
        <a:srgbClr val="3BB179"/>
      </a:accent6>
      <a:hlink>
        <a:srgbClr val="338F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Elephant</vt:lpstr>
      <vt:lpstr>BrushVTI</vt:lpstr>
      <vt:lpstr>Office Theme</vt:lpstr>
      <vt:lpstr>Restful Webservice using Python Flask using Docker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 using Python Flask + Docker</dc:title>
  <dc:creator>sonam.gurung2@live.lagcc.cuny.edu</dc:creator>
  <cp:lastModifiedBy>ZUBAIR AHMED</cp:lastModifiedBy>
  <cp:revision>4</cp:revision>
  <dcterms:created xsi:type="dcterms:W3CDTF">2020-05-10T00:40:31Z</dcterms:created>
  <dcterms:modified xsi:type="dcterms:W3CDTF">2021-12-15T00:27:22Z</dcterms:modified>
</cp:coreProperties>
</file>