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0A537F-199F-41D9-946D-D12B818277E3}">
  <a:tblStyle styleId="{400A537F-199F-41D9-946D-D12B81827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5d5a3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5d5a3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5d5a35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5d5a35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7bf902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7bf902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7bf902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7bf902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7bf902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7bf902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7bf902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7bf902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7bf902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7bf902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7bf902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7bf902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7bf902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7bf902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6bcae6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6bcae6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6bcae6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6bcae6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6bcae6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6bcae6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6bcae6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6bcae6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6bcae6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6bcae6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6bcae6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6bcae6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bcae6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6bcae6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5d5a35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5d5a35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aven Pro"/>
              <a:buNone/>
              <a:defRPr sz="3600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ven Pro"/>
              <a:buNone/>
              <a:defRPr sz="28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log.bigml.com/2016/09/28/logistic-regression-versus-decision-tre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littleotter/united-states-presidential-speech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62626"/>
                </a:solidFill>
              </a:rPr>
              <a:t>Text Mining Project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967275" y="3184550"/>
            <a:ext cx="20292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Zubair Rafiq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Ahmad Bilal Sohail Eltun Ibrahimov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Anaphora Algorithm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Average Sentence length: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The smaller the length of sentence containing repetition, more the chances for it being actual anaphora since short sentences maintains the emotional effect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successive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N values chosen to 3 to avoid any accidental repetition getting counted as figure of speech.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Strong punctuation: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Presence of punctuation increase the chance of sentences being an anaphora provided they have repetitions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Epiphora Algorithm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Sentence length difference: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Sentences with epiphora should have same number of tokens to maintain rhythmic/balanced sounds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successive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N values chosen to 3 to avoid any accidental repetition getting counted as figure of speech.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Avoid identical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e.g., </a:t>
            </a:r>
            <a:r>
              <a:rPr lang="en" sz="1700">
                <a:highlight>
                  <a:srgbClr val="FFFFFF"/>
                </a:highlight>
              </a:rPr>
              <a:t>“don't do it.don't do it.don't do it."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Construction of Data Frames for Anaphora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Adding features obtained from previous classification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Text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No of Successive Sentences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Average Sentence Length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Does it contain Punctuation</a:t>
            </a:r>
            <a:endParaRPr sz="15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Manually checking the detected sentences from the algorithms and marking all whether a sentence is actually an anaphora or not.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Adding binary classification</a:t>
            </a:r>
            <a:endParaRPr sz="1500">
              <a:solidFill>
                <a:srgbClr val="40404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Construction of Data Frames for Epiphora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42" name="Google Shape;142;p25"/>
          <p:cNvSpPr txBox="1"/>
          <p:nvPr/>
        </p:nvSpPr>
        <p:spPr>
          <a:xfrm>
            <a:off x="231050" y="1516925"/>
            <a:ext cx="86697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Adding features obtained from previous classification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Text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Sentence Length Difference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Number of Successive Sentences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IsIdentical</a:t>
            </a:r>
            <a:endParaRPr sz="15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Manually checking the detected sentences from the algorithms and marking all whether a sentence is actually an epiphora or not.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Adding binary classification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Logistic regression vs Decision tree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41100" y="1526975"/>
            <a:ext cx="85911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700">
                <a:solidFill>
                  <a:srgbClr val="595959"/>
                </a:solidFill>
              </a:rPr>
              <a:t>Decision boundary</a:t>
            </a:r>
            <a:endParaRPr sz="27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700">
                <a:solidFill>
                  <a:srgbClr val="595959"/>
                </a:solidFill>
              </a:rPr>
              <a:t>Interpretability</a:t>
            </a:r>
            <a:endParaRPr sz="2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97A7"/>
                </a:solidFill>
                <a:hlinkClick r:id="rId3"/>
              </a:rPr>
              <a:t>https://blog.bigml.com/2016/09/28/logistic-regression-versus-decision-trees/</a:t>
            </a:r>
            <a:endParaRPr sz="27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Anaphora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1614600"/>
            <a:ext cx="8039376" cy="3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Epiphora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375"/>
            <a:ext cx="8839202" cy="353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Results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674625" y="22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{400A537F-199F-41D9-946D-D12B818277E3}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Anaphora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Epiphora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Epanalepsis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Occurrences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Future Work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241100" y="1516925"/>
            <a:ext cx="85911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Comparing the results from this study to know which president was a better orator.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other features might result in more better results. 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features for Epanalepsis was not efficiently done.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some other classifier approach might result in better results.</a:t>
            </a: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Rhetorical Figure Detection in Political Texts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1275" y="1516925"/>
            <a:ext cx="85206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Major themes: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Natural language processing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Text mining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Information extraction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Text classification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Platforms and Libraries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1275" y="1516925"/>
            <a:ext cx="85206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Python 3/ Jupyter Notebook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Natural language processing toolkit (NLTK) → nltk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Scikit-learn</a:t>
            </a:r>
            <a:r>
              <a:rPr b="1" lang="en" sz="1800">
                <a:solidFill>
                  <a:srgbClr val="404040"/>
                </a:solidFill>
              </a:rPr>
              <a:t> </a:t>
            </a:r>
            <a:r>
              <a:rPr lang="en" sz="1800">
                <a:solidFill>
                  <a:srgbClr val="404040"/>
                </a:solidFill>
              </a:rPr>
              <a:t>toolkit </a:t>
            </a:r>
            <a:r>
              <a:rPr b="1" lang="en" sz="1800">
                <a:solidFill>
                  <a:srgbClr val="404040"/>
                </a:solidFill>
              </a:rPr>
              <a:t> 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Pandas → pandas as pd</a:t>
            </a:r>
            <a:endParaRPr sz="18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United States Presidential Speeches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Constituting political speeches of 44 presidents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Approximately 4.2 million words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Link →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https://www.kaggle.com/littleotter/united-states-presidential-speeches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Rhetorical Figures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Epanaphora/Anaphora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Epistrophe/Epiphora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Epanalepsis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0" y="1456500"/>
            <a:ext cx="2371949" cy="33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0" y="1869438"/>
            <a:ext cx="2017501" cy="16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3833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34175" l="1215" r="0" t="14654"/>
          <a:stretch/>
        </p:blipFill>
        <p:spPr>
          <a:xfrm>
            <a:off x="442175" y="3750225"/>
            <a:ext cx="4810950" cy="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Corpora upload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of text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Corner phrases extraction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Applying algorithms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Frame construction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Lowering of characters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Removal of numbers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Removal of punctuations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Extracting corner phrases from the sentences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</a:t>
            </a:r>
            <a:r>
              <a:rPr lang="en" sz="1700">
                <a:solidFill>
                  <a:srgbClr val="404040"/>
                </a:solidFill>
              </a:rPr>
              <a:t>or Anaphora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def get_sentence_start(sentence, n):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</a:t>
            </a:r>
            <a:r>
              <a:rPr lang="en" sz="1700">
                <a:solidFill>
                  <a:srgbClr val="404040"/>
                </a:solidFill>
              </a:rPr>
              <a:t>or Epiphora</a:t>
            </a:r>
            <a:endParaRPr sz="1700">
              <a:solidFill>
                <a:srgbClr val="40404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def get_sentence_end(sentence, n):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For Epanalepsis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	</a:t>
            </a:r>
            <a:r>
              <a:rPr lang="en" sz="1700">
                <a:solidFill>
                  <a:srgbClr val="404040"/>
                </a:solidFill>
              </a:rPr>
              <a:t>def get_sentence_start(sentence, n):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	def get_sentence_end(sentence, n):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Text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sent_tokenize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word_tokenize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75" y="2186750"/>
            <a:ext cx="4544900" cy="1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