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4"/>
    <p:sldMasterId id="214748370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ed Hat Display SemiBold"/>
      <p:regular r:id="rId20"/>
      <p:bold r:id="rId21"/>
      <p:italic r:id="rId22"/>
      <p:boldItalic r:id="rId23"/>
    </p:embeddedFont>
    <p:embeddedFont>
      <p:font typeface="Red Hat Display Medium"/>
      <p:regular r:id="rId24"/>
      <p:bold r:id="rId25"/>
      <p:italic r:id="rId26"/>
      <p:boldItalic r:id="rId27"/>
    </p:embeddedFont>
    <p:embeddedFont>
      <p:font typeface="Red Hat Display"/>
      <p:regular r:id="rId28"/>
      <p:bold r:id="rId29"/>
      <p:italic r:id="rId30"/>
      <p:boldItalic r:id="rId31"/>
    </p:embeddedFont>
    <p:embeddedFont>
      <p:font typeface="Arial Black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edHatDisplaySemiBold-regular.fntdata"/><Relationship Id="rId22" Type="http://schemas.openxmlformats.org/officeDocument/2006/relationships/font" Target="fonts/RedHatDisplaySemiBold-italic.fntdata"/><Relationship Id="rId21" Type="http://schemas.openxmlformats.org/officeDocument/2006/relationships/font" Target="fonts/RedHatDisplaySemiBold-bold.fntdata"/><Relationship Id="rId24" Type="http://schemas.openxmlformats.org/officeDocument/2006/relationships/font" Target="fonts/RedHatDisplayMedium-regular.fntdata"/><Relationship Id="rId23" Type="http://schemas.openxmlformats.org/officeDocument/2006/relationships/font" Target="fonts/RedHatDisplay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edHatDisplayMedium-italic.fntdata"/><Relationship Id="rId25" Type="http://schemas.openxmlformats.org/officeDocument/2006/relationships/font" Target="fonts/RedHatDisplayMedium-bold.fntdata"/><Relationship Id="rId28" Type="http://schemas.openxmlformats.org/officeDocument/2006/relationships/font" Target="fonts/RedHatDisplay-regular.fntdata"/><Relationship Id="rId27" Type="http://schemas.openxmlformats.org/officeDocument/2006/relationships/font" Target="fonts/RedHatDisplay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edHatDisplay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edHatDisplay-boldItalic.fntdata"/><Relationship Id="rId30" Type="http://schemas.openxmlformats.org/officeDocument/2006/relationships/font" Target="fonts/RedHatDisplay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ArialBlack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6d43664cbc_0_1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6d43664cbc_0_1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6e4f1f530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6e4f1f530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6e4f1f530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36e4f1f530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6d43664cbc_0_1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6d43664cbc_0_1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6db38f468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6db38f468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6d43664cbc_0_8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6d43664cbc_0_8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6e4f1f53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6e4f1f53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6e4f1f530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6e4f1f530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6d43664cbc_0_1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6d43664cbc_0_1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6d43664cbc_0_1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36d43664cbc_0_1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6d43664cbc_0_1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6d43664cbc_0_1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6d43664cbc_0_1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36d43664cbc_0_1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36d43664cbc_0_1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36d43664cbc_0_1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810500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810500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3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810500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-1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810505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-1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-1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3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810502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1420399" y="0"/>
            <a:ext cx="4320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1420399" y="2040871"/>
            <a:ext cx="4320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1420399" y="1020429"/>
            <a:ext cx="4320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1420401" y="3061475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420400" y="4100581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154650" y="3235981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154650" y="3875775"/>
            <a:ext cx="57609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BLANK_3">
    <p:bg>
      <p:bgPr>
        <a:solidFill>
          <a:schemeClr val="accent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810500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810500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810500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-1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810505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-1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-1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3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810502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420399" y="0"/>
            <a:ext cx="4320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1420399" y="2040871"/>
            <a:ext cx="4320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420399" y="1020429"/>
            <a:ext cx="4320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1420401" y="3061475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420400" y="4100581"/>
            <a:ext cx="4320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3154650" y="467500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3154650" y="1107294"/>
            <a:ext cx="57609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/>
          <p:nvPr>
            <p:ph idx="2" type="pic"/>
          </p:nvPr>
        </p:nvSpPr>
        <p:spPr>
          <a:xfrm>
            <a:off x="3154650" y="3875225"/>
            <a:ext cx="618600" cy="808500"/>
          </a:xfrm>
          <a:prstGeom prst="snip2DiagRect">
            <a:avLst>
              <a:gd fmla="val 0" name="adj1"/>
              <a:gd fmla="val 34473" name="adj2"/>
            </a:avLst>
          </a:prstGeom>
          <a:noFill/>
          <a:ln>
            <a:noFill/>
          </a:ln>
        </p:spPr>
      </p:sp>
      <p:sp>
        <p:nvSpPr>
          <p:cNvPr id="91" name="Google Shape;91;p15"/>
          <p:cNvSpPr txBox="1"/>
          <p:nvPr>
            <p:ph idx="3" type="subTitle"/>
          </p:nvPr>
        </p:nvSpPr>
        <p:spPr>
          <a:xfrm>
            <a:off x="3859150" y="4072916"/>
            <a:ext cx="26217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Red Hat Display"/>
              <a:buNone/>
              <a:defRPr sz="9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5"/>
          <p:cNvSpPr txBox="1"/>
          <p:nvPr>
            <p:ph idx="4" type="subTitle"/>
          </p:nvPr>
        </p:nvSpPr>
        <p:spPr>
          <a:xfrm>
            <a:off x="385915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3" name="Google Shape;93;p15"/>
          <p:cNvSpPr txBox="1"/>
          <p:nvPr>
            <p:ph idx="5" type="subTitle"/>
          </p:nvPr>
        </p:nvSpPr>
        <p:spPr>
          <a:xfrm>
            <a:off x="505580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4" name="Google Shape;94;p15"/>
          <p:cNvSpPr txBox="1"/>
          <p:nvPr>
            <p:ph idx="6" type="subTitle"/>
          </p:nvPr>
        </p:nvSpPr>
        <p:spPr>
          <a:xfrm>
            <a:off x="6252450" y="4321400"/>
            <a:ext cx="1061400" cy="173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BLANK_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7291578" y="4100578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8102077" y="4100581"/>
            <a:ext cx="6099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8677575" y="4100576"/>
            <a:ext cx="4665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5206068" y="0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6447262" y="0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8102075" y="0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8102075" y="2040871"/>
            <a:ext cx="6099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7291578" y="3061484"/>
            <a:ext cx="8124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5206074" y="1020431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4028275" y="0"/>
            <a:ext cx="11778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4028281" y="1020428"/>
            <a:ext cx="11778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5206074" y="2040861"/>
            <a:ext cx="12411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8102075" y="1020429"/>
            <a:ext cx="6099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7291574" y="0"/>
            <a:ext cx="8124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8102080" y="3061475"/>
            <a:ext cx="609900" cy="10428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7291574" y="2040871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7291574" y="1020418"/>
            <a:ext cx="8124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6447262" y="1020429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6447262" y="2040858"/>
            <a:ext cx="8442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6447275" y="3061486"/>
            <a:ext cx="8442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8677575" y="0"/>
            <a:ext cx="466500" cy="1020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8677575" y="2040869"/>
            <a:ext cx="466500" cy="1020600"/>
          </a:xfrm>
          <a:prstGeom prst="snip2DiagRect">
            <a:avLst>
              <a:gd fmla="val 0" name="adj1"/>
              <a:gd fmla="val 3967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8677575" y="1020428"/>
            <a:ext cx="466500" cy="1020600"/>
          </a:xfrm>
          <a:prstGeom prst="snip2DiagRect">
            <a:avLst>
              <a:gd fmla="val 0" name="adj1"/>
              <a:gd fmla="val 48289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8677577" y="3061472"/>
            <a:ext cx="466500" cy="1042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120" name="Google Shape;120;p16"/>
          <p:cNvSpPr txBox="1"/>
          <p:nvPr>
            <p:ph type="title"/>
          </p:nvPr>
        </p:nvSpPr>
        <p:spPr>
          <a:xfrm>
            <a:off x="259050" y="3670842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6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BLANK_1">
    <p:bg>
      <p:bgPr>
        <a:solidFill>
          <a:schemeClr val="accent5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7"/>
          <p:cNvGrpSpPr/>
          <p:nvPr/>
        </p:nvGrpSpPr>
        <p:grpSpPr>
          <a:xfrm>
            <a:off x="4895291" y="1377627"/>
            <a:ext cx="4091726" cy="3670806"/>
            <a:chOff x="5223565" y="1672200"/>
            <a:chExt cx="3763198" cy="3376074"/>
          </a:xfrm>
        </p:grpSpPr>
        <p:sp>
          <p:nvSpPr>
            <p:cNvPr id="123" name="Google Shape;123;p17"/>
            <p:cNvSpPr/>
            <p:nvPr/>
          </p:nvSpPr>
          <p:spPr>
            <a:xfrm>
              <a:off x="8597363" y="4658874"/>
              <a:ext cx="389400" cy="389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4" name="Google Shape;124;p17"/>
            <p:cNvSpPr/>
            <p:nvPr/>
          </p:nvSpPr>
          <p:spPr>
            <a:xfrm>
              <a:off x="8221477" y="467476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5" name="Google Shape;125;p17"/>
            <p:cNvSpPr/>
            <p:nvPr/>
          </p:nvSpPr>
          <p:spPr>
            <a:xfrm>
              <a:off x="7827856" y="466875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6" name="Google Shape;126;p17"/>
            <p:cNvSpPr/>
            <p:nvPr/>
          </p:nvSpPr>
          <p:spPr>
            <a:xfrm>
              <a:off x="7434256" y="4656732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7061685" y="4674751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6674992" y="46837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6302724" y="4703118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5931636" y="4719313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5574999" y="475412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5223565" y="4792075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5233309" y="4405993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5255991" y="403107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5577744" y="435924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5597859" y="3989773"/>
              <a:ext cx="128400" cy="12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5617892" y="3617917"/>
              <a:ext cx="88200" cy="8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5640242" y="3256822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5947917" y="4337666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5947917" y="3948966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5971017" y="3583374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6000412" y="3213736"/>
              <a:ext cx="120600" cy="120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6028158" y="2848212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6310165" y="4307974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6317617" y="3928525"/>
              <a:ext cx="251100" cy="251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6338017" y="3557025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6353659" y="3174152"/>
              <a:ext cx="190800" cy="190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6378718" y="2811048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6742842" y="2786001"/>
              <a:ext cx="190800" cy="190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6416508" y="2460862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6767893" y="2423048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6818658" y="2063849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6725510" y="316172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6703814" y="353649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6693510" y="3918330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6683243" y="4298575"/>
              <a:ext cx="302100" cy="30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7061692" y="4285375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7070692" y="3905000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7085092" y="3528700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7103018" y="3150325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7124313" y="2779308"/>
              <a:ext cx="220500" cy="22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7146044" y="2409955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7186793" y="2052175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7976817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8371192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8764889" y="1672200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7441492" y="427460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7452292" y="3896000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7470292" y="351017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484692" y="3137725"/>
              <a:ext cx="281700" cy="281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7497293" y="2761300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7515288" y="2386708"/>
              <a:ext cx="220500" cy="22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7564468" y="2035826"/>
              <a:ext cx="140700" cy="14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828801" y="4272511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7835067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7850970" y="3509478"/>
              <a:ext cx="328500" cy="328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7859967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7886401" y="2761299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7904067" y="2376550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7944867" y="2030125"/>
              <a:ext cx="152100" cy="152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8330538" y="2030125"/>
              <a:ext cx="164100" cy="164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8717639" y="2025398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8298197" y="238391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8691644" y="2383915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8273879" y="276068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8662489" y="2760682"/>
              <a:ext cx="266100" cy="26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8248467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8649389" y="3123325"/>
              <a:ext cx="310500" cy="31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8228667" y="3498675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8620488" y="3498675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8225203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8616393" y="3890650"/>
              <a:ext cx="350100" cy="35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8217728" y="4274243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8605974" y="4274243"/>
              <a:ext cx="364500" cy="3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grpSp>
        <p:nvGrpSpPr>
          <p:cNvPr id="195" name="Google Shape;195;p17"/>
          <p:cNvGrpSpPr/>
          <p:nvPr/>
        </p:nvGrpSpPr>
        <p:grpSpPr>
          <a:xfrm>
            <a:off x="142078" y="79823"/>
            <a:ext cx="2140834" cy="1767927"/>
            <a:chOff x="142083" y="79814"/>
            <a:chExt cx="1831025" cy="1512212"/>
          </a:xfrm>
        </p:grpSpPr>
        <p:sp>
          <p:nvSpPr>
            <p:cNvPr id="196" name="Google Shape;196;p17"/>
            <p:cNvSpPr/>
            <p:nvPr/>
          </p:nvSpPr>
          <p:spPr>
            <a:xfrm>
              <a:off x="142083" y="79814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487858" y="87214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839135" y="87214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191033" y="105414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1537808" y="115439"/>
              <a:ext cx="1407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1908008" y="148714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64883" y="422639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506960" y="42788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854387" y="4367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02034" y="45038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558407" y="470039"/>
              <a:ext cx="97800" cy="9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1924408" y="49981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29964" y="7756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185718" y="76544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873448" y="7840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1230921" y="80450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1577346" y="824201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51148" y="11221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201014" y="1115389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900639" y="114435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1258496" y="1160976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240458" y="1484026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583108" y="1486121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937805" y="1508513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220" name="Google Shape;220;p17"/>
          <p:cNvSpPr txBox="1"/>
          <p:nvPr>
            <p:ph type="title"/>
          </p:nvPr>
        </p:nvSpPr>
        <p:spPr>
          <a:xfrm>
            <a:off x="228600" y="2160392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1" type="subTitle"/>
          </p:nvPr>
        </p:nvSpPr>
        <p:spPr>
          <a:xfrm>
            <a:off x="228600" y="2800192"/>
            <a:ext cx="4916700" cy="5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1">
  <p:cSld name="CUSTOM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24" name="Google Shape;224;p18"/>
          <p:cNvSpPr/>
          <p:nvPr>
            <p:ph idx="2" type="pic"/>
          </p:nvPr>
        </p:nvSpPr>
        <p:spPr>
          <a:xfrm>
            <a:off x="228425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25" name="Google Shape;225;p18"/>
          <p:cNvSpPr/>
          <p:nvPr>
            <p:ph idx="3" type="pic"/>
          </p:nvPr>
        </p:nvSpPr>
        <p:spPr>
          <a:xfrm>
            <a:off x="2036775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18"/>
          <p:cNvSpPr/>
          <p:nvPr>
            <p:ph idx="4" type="pic"/>
          </p:nvPr>
        </p:nvSpPr>
        <p:spPr>
          <a:xfrm>
            <a:off x="3844088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18"/>
          <p:cNvSpPr/>
          <p:nvPr>
            <p:ph idx="5" type="pic"/>
          </p:nvPr>
        </p:nvSpPr>
        <p:spPr>
          <a:xfrm>
            <a:off x="5655513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18"/>
          <p:cNvSpPr/>
          <p:nvPr>
            <p:ph idx="6" type="pic"/>
          </p:nvPr>
        </p:nvSpPr>
        <p:spPr>
          <a:xfrm>
            <a:off x="7470863" y="1804150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18"/>
          <p:cNvSpPr txBox="1"/>
          <p:nvPr>
            <p:ph idx="1" type="subTitle"/>
          </p:nvPr>
        </p:nvSpPr>
        <p:spPr>
          <a:xfrm>
            <a:off x="326700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0" name="Google Shape;230;p18"/>
          <p:cNvSpPr txBox="1"/>
          <p:nvPr>
            <p:ph idx="7" type="subTitle"/>
          </p:nvPr>
        </p:nvSpPr>
        <p:spPr>
          <a:xfrm>
            <a:off x="326700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31" name="Google Shape;231;p18"/>
          <p:cNvSpPr txBox="1"/>
          <p:nvPr>
            <p:ph idx="8" type="subTitle"/>
          </p:nvPr>
        </p:nvSpPr>
        <p:spPr>
          <a:xfrm>
            <a:off x="2131863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2" name="Google Shape;232;p18"/>
          <p:cNvSpPr txBox="1"/>
          <p:nvPr>
            <p:ph idx="9" type="subTitle"/>
          </p:nvPr>
        </p:nvSpPr>
        <p:spPr>
          <a:xfrm>
            <a:off x="2131863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33" name="Google Shape;233;p18"/>
          <p:cNvSpPr txBox="1"/>
          <p:nvPr>
            <p:ph idx="13" type="subTitle"/>
          </p:nvPr>
        </p:nvSpPr>
        <p:spPr>
          <a:xfrm>
            <a:off x="3945850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4" name="Google Shape;234;p18"/>
          <p:cNvSpPr txBox="1"/>
          <p:nvPr>
            <p:ph idx="14" type="subTitle"/>
          </p:nvPr>
        </p:nvSpPr>
        <p:spPr>
          <a:xfrm>
            <a:off x="3945850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35" name="Google Shape;235;p18"/>
          <p:cNvSpPr txBox="1"/>
          <p:nvPr>
            <p:ph idx="15" type="subTitle"/>
          </p:nvPr>
        </p:nvSpPr>
        <p:spPr>
          <a:xfrm>
            <a:off x="5753462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6" name="Google Shape;236;p18"/>
          <p:cNvSpPr txBox="1"/>
          <p:nvPr>
            <p:ph idx="16" type="subTitle"/>
          </p:nvPr>
        </p:nvSpPr>
        <p:spPr>
          <a:xfrm>
            <a:off x="5753462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37" name="Google Shape;237;p18"/>
          <p:cNvSpPr txBox="1"/>
          <p:nvPr>
            <p:ph idx="17" type="subTitle"/>
          </p:nvPr>
        </p:nvSpPr>
        <p:spPr>
          <a:xfrm>
            <a:off x="7569712" y="3482650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38" name="Google Shape;238;p18"/>
          <p:cNvSpPr txBox="1"/>
          <p:nvPr>
            <p:ph idx="18" type="subTitle"/>
          </p:nvPr>
        </p:nvSpPr>
        <p:spPr>
          <a:xfrm>
            <a:off x="7569712" y="3803650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2">
  <p:cSld name="CUSTOM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41" name="Google Shape;241;p19"/>
          <p:cNvSpPr/>
          <p:nvPr/>
        </p:nvSpPr>
        <p:spPr>
          <a:xfrm>
            <a:off x="4898537" y="6100"/>
            <a:ext cx="1059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5962868" y="6100"/>
            <a:ext cx="2115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8077928" y="6100"/>
            <a:ext cx="10590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3063300" y="6100"/>
            <a:ext cx="1835400" cy="950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45" name="Google Shape;245;p19"/>
          <p:cNvSpPr/>
          <p:nvPr>
            <p:ph idx="2" type="pic"/>
          </p:nvPr>
        </p:nvSpPr>
        <p:spPr>
          <a:xfrm>
            <a:off x="228425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19"/>
          <p:cNvSpPr/>
          <p:nvPr>
            <p:ph idx="3" type="pic"/>
          </p:nvPr>
        </p:nvSpPr>
        <p:spPr>
          <a:xfrm>
            <a:off x="203908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19"/>
          <p:cNvSpPr/>
          <p:nvPr>
            <p:ph idx="4" type="pic"/>
          </p:nvPr>
        </p:nvSpPr>
        <p:spPr>
          <a:xfrm>
            <a:off x="3849663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19"/>
          <p:cNvSpPr/>
          <p:nvPr>
            <p:ph idx="5" type="pic"/>
          </p:nvPr>
        </p:nvSpPr>
        <p:spPr>
          <a:xfrm>
            <a:off x="566023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19"/>
          <p:cNvSpPr/>
          <p:nvPr>
            <p:ph idx="6" type="pic"/>
          </p:nvPr>
        </p:nvSpPr>
        <p:spPr>
          <a:xfrm>
            <a:off x="7470738" y="1992125"/>
            <a:ext cx="1444500" cy="1451400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19"/>
          <p:cNvSpPr txBox="1"/>
          <p:nvPr>
            <p:ph idx="1" type="subTitle"/>
          </p:nvPr>
        </p:nvSpPr>
        <p:spPr>
          <a:xfrm>
            <a:off x="326700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1" name="Google Shape;251;p19"/>
          <p:cNvSpPr txBox="1"/>
          <p:nvPr>
            <p:ph idx="7" type="subTitle"/>
          </p:nvPr>
        </p:nvSpPr>
        <p:spPr>
          <a:xfrm>
            <a:off x="326700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2" name="Google Shape;252;p19"/>
          <p:cNvSpPr txBox="1"/>
          <p:nvPr>
            <p:ph idx="8" type="subTitle"/>
          </p:nvPr>
        </p:nvSpPr>
        <p:spPr>
          <a:xfrm>
            <a:off x="212516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3" name="Google Shape;253;p19"/>
          <p:cNvSpPr txBox="1"/>
          <p:nvPr>
            <p:ph idx="9" type="subTitle"/>
          </p:nvPr>
        </p:nvSpPr>
        <p:spPr>
          <a:xfrm>
            <a:off x="212516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4" name="Google Shape;254;p19"/>
          <p:cNvSpPr txBox="1"/>
          <p:nvPr>
            <p:ph idx="13" type="subTitle"/>
          </p:nvPr>
        </p:nvSpPr>
        <p:spPr>
          <a:xfrm>
            <a:off x="393566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5" name="Google Shape;255;p19"/>
          <p:cNvSpPr txBox="1"/>
          <p:nvPr>
            <p:ph idx="14" type="subTitle"/>
          </p:nvPr>
        </p:nvSpPr>
        <p:spPr>
          <a:xfrm>
            <a:off x="393566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6" name="Google Shape;256;p19"/>
          <p:cNvSpPr txBox="1"/>
          <p:nvPr>
            <p:ph idx="15" type="subTitle"/>
          </p:nvPr>
        </p:nvSpPr>
        <p:spPr>
          <a:xfrm>
            <a:off x="5746188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7" name="Google Shape;257;p19"/>
          <p:cNvSpPr txBox="1"/>
          <p:nvPr>
            <p:ph idx="16" type="subTitle"/>
          </p:nvPr>
        </p:nvSpPr>
        <p:spPr>
          <a:xfrm>
            <a:off x="5746188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58" name="Google Shape;258;p19"/>
          <p:cNvSpPr txBox="1"/>
          <p:nvPr>
            <p:ph idx="17" type="subTitle"/>
          </p:nvPr>
        </p:nvSpPr>
        <p:spPr>
          <a:xfrm>
            <a:off x="7556713" y="1279442"/>
            <a:ext cx="12054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"/>
              <a:buNone/>
              <a:defRPr b="1"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9" name="Google Shape;259;p19"/>
          <p:cNvSpPr txBox="1"/>
          <p:nvPr>
            <p:ph idx="18" type="subTitle"/>
          </p:nvPr>
        </p:nvSpPr>
        <p:spPr>
          <a:xfrm>
            <a:off x="7556713" y="1600442"/>
            <a:ext cx="1272600" cy="233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60" name="Google Shape;260;p19"/>
          <p:cNvSpPr txBox="1"/>
          <p:nvPr>
            <p:ph idx="19" type="body"/>
          </p:nvPr>
        </p:nvSpPr>
        <p:spPr>
          <a:xfrm>
            <a:off x="22867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61" name="Google Shape;261;p19"/>
          <p:cNvSpPr txBox="1"/>
          <p:nvPr>
            <p:ph idx="20" type="body"/>
          </p:nvPr>
        </p:nvSpPr>
        <p:spPr>
          <a:xfrm>
            <a:off x="2039100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62" name="Google Shape;262;p19"/>
          <p:cNvSpPr txBox="1"/>
          <p:nvPr>
            <p:ph idx="21" type="body"/>
          </p:nvPr>
        </p:nvSpPr>
        <p:spPr>
          <a:xfrm>
            <a:off x="384952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indent="-2794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2pPr>
            <a:lvl3pPr indent="-2794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3pPr>
            <a:lvl4pPr indent="-2794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5pPr>
            <a:lvl6pPr indent="-2794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6pPr>
            <a:lvl7pPr indent="-2794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7pPr>
            <a:lvl8pPr indent="-2794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○"/>
              <a:defRPr sz="800"/>
            </a:lvl8pPr>
            <a:lvl9pPr indent="-2794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Char char="■"/>
              <a:defRPr sz="800"/>
            </a:lvl9pPr>
          </a:lstStyle>
          <a:p/>
        </p:txBody>
      </p:sp>
      <p:sp>
        <p:nvSpPr>
          <p:cNvPr id="263" name="Google Shape;263;p19"/>
          <p:cNvSpPr txBox="1"/>
          <p:nvPr>
            <p:ph idx="22" type="body"/>
          </p:nvPr>
        </p:nvSpPr>
        <p:spPr>
          <a:xfrm>
            <a:off x="5659950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264" name="Google Shape;264;p19"/>
          <p:cNvSpPr txBox="1"/>
          <p:nvPr>
            <p:ph idx="23" type="body"/>
          </p:nvPr>
        </p:nvSpPr>
        <p:spPr>
          <a:xfrm>
            <a:off x="7470375" y="3618600"/>
            <a:ext cx="1444500" cy="106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LANK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locks">
  <p:cSld name="BLANK_1_1_1_1_3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>
            <p:ph idx="1" type="subTitle"/>
          </p:nvPr>
        </p:nvSpPr>
        <p:spPr>
          <a:xfrm>
            <a:off x="424600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69" name="Google Shape;269;p21"/>
          <p:cNvSpPr txBox="1"/>
          <p:nvPr>
            <p:ph idx="2" type="body"/>
          </p:nvPr>
        </p:nvSpPr>
        <p:spPr>
          <a:xfrm>
            <a:off x="424600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70" name="Google Shape;270;p21"/>
          <p:cNvSpPr txBox="1"/>
          <p:nvPr>
            <p:ph idx="3" type="subTitle"/>
          </p:nvPr>
        </p:nvSpPr>
        <p:spPr>
          <a:xfrm>
            <a:off x="3329688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1" name="Google Shape;271;p21"/>
          <p:cNvSpPr txBox="1"/>
          <p:nvPr>
            <p:ph idx="4" type="body"/>
          </p:nvPr>
        </p:nvSpPr>
        <p:spPr>
          <a:xfrm>
            <a:off x="3329688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72" name="Google Shape;272;p21"/>
          <p:cNvSpPr txBox="1"/>
          <p:nvPr>
            <p:ph idx="5" type="subTitle"/>
          </p:nvPr>
        </p:nvSpPr>
        <p:spPr>
          <a:xfrm>
            <a:off x="6237091" y="1730976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3" name="Google Shape;273;p21"/>
          <p:cNvSpPr txBox="1"/>
          <p:nvPr>
            <p:ph idx="6" type="body"/>
          </p:nvPr>
        </p:nvSpPr>
        <p:spPr>
          <a:xfrm>
            <a:off x="6237091" y="1984850"/>
            <a:ext cx="2466300" cy="959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74" name="Google Shape;274;p21"/>
          <p:cNvSpPr txBox="1"/>
          <p:nvPr>
            <p:ph type="title"/>
          </p:nvPr>
        </p:nvSpPr>
        <p:spPr>
          <a:xfrm>
            <a:off x="228600" y="420025"/>
            <a:ext cx="481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75" name="Google Shape;275;p21"/>
          <p:cNvSpPr txBox="1"/>
          <p:nvPr>
            <p:ph idx="7" type="subTitle"/>
          </p:nvPr>
        </p:nvSpPr>
        <p:spPr>
          <a:xfrm>
            <a:off x="424600" y="3474395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6" name="Google Shape;276;p21"/>
          <p:cNvSpPr txBox="1"/>
          <p:nvPr>
            <p:ph idx="8" type="body"/>
          </p:nvPr>
        </p:nvSpPr>
        <p:spPr>
          <a:xfrm>
            <a:off x="424600" y="3724325"/>
            <a:ext cx="3718800" cy="41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277" name="Google Shape;277;p21"/>
          <p:cNvSpPr txBox="1"/>
          <p:nvPr>
            <p:ph idx="9" type="subTitle"/>
          </p:nvPr>
        </p:nvSpPr>
        <p:spPr>
          <a:xfrm>
            <a:off x="4815675" y="3474395"/>
            <a:ext cx="2484300" cy="19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8" name="Google Shape;278;p21"/>
          <p:cNvSpPr txBox="1"/>
          <p:nvPr>
            <p:ph idx="13" type="body"/>
          </p:nvPr>
        </p:nvSpPr>
        <p:spPr>
          <a:xfrm>
            <a:off x="4815675" y="3724325"/>
            <a:ext cx="3718800" cy="414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">
  <p:cSld name="BLANK_1_1_1_1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81" name="Google Shape;281;p22"/>
          <p:cNvSpPr/>
          <p:nvPr>
            <p:ph idx="2" type="pic"/>
          </p:nvPr>
        </p:nvSpPr>
        <p:spPr>
          <a:xfrm>
            <a:off x="1446025" y="1291825"/>
            <a:ext cx="1232400" cy="1283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82" name="Google Shape;282;p22"/>
          <p:cNvSpPr/>
          <p:nvPr>
            <p:ph idx="3" type="pic"/>
          </p:nvPr>
        </p:nvSpPr>
        <p:spPr>
          <a:xfrm>
            <a:off x="6526650" y="1291825"/>
            <a:ext cx="1232400" cy="1283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83" name="Google Shape;283;p22"/>
          <p:cNvSpPr/>
          <p:nvPr>
            <p:ph idx="4" type="pic"/>
          </p:nvPr>
        </p:nvSpPr>
        <p:spPr>
          <a:xfrm>
            <a:off x="3982125" y="2570200"/>
            <a:ext cx="1232400" cy="1292100"/>
          </a:xfrm>
          <a:prstGeom prst="snip1Rect">
            <a:avLst>
              <a:gd fmla="val 44296" name="adj"/>
            </a:avLst>
          </a:prstGeom>
          <a:noFill/>
          <a:ln>
            <a:noFill/>
          </a:ln>
        </p:spPr>
      </p:sp>
      <p:sp>
        <p:nvSpPr>
          <p:cNvPr id="284" name="Google Shape;284;p22"/>
          <p:cNvSpPr txBox="1"/>
          <p:nvPr>
            <p:ph idx="1" type="subTitle"/>
          </p:nvPr>
        </p:nvSpPr>
        <p:spPr>
          <a:xfrm>
            <a:off x="228477" y="2667425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85" name="Google Shape;285;p22"/>
          <p:cNvSpPr txBox="1"/>
          <p:nvPr>
            <p:ph idx="5" type="subTitle"/>
          </p:nvPr>
        </p:nvSpPr>
        <p:spPr>
          <a:xfrm>
            <a:off x="228475" y="3167625"/>
            <a:ext cx="2195100" cy="690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86" name="Google Shape;286;p22"/>
          <p:cNvSpPr txBox="1"/>
          <p:nvPr>
            <p:ph idx="6" type="subTitle"/>
          </p:nvPr>
        </p:nvSpPr>
        <p:spPr>
          <a:xfrm>
            <a:off x="2833342" y="3971788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2"/>
          <p:cNvSpPr txBox="1"/>
          <p:nvPr>
            <p:ph idx="7" type="subTitle"/>
          </p:nvPr>
        </p:nvSpPr>
        <p:spPr>
          <a:xfrm>
            <a:off x="2833350" y="4471996"/>
            <a:ext cx="2195100" cy="440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88" name="Google Shape;288;p22"/>
          <p:cNvSpPr txBox="1"/>
          <p:nvPr>
            <p:ph idx="8" type="subTitle"/>
          </p:nvPr>
        </p:nvSpPr>
        <p:spPr>
          <a:xfrm>
            <a:off x="5382242" y="2686145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idx="9" type="subTitle"/>
          </p:nvPr>
        </p:nvSpPr>
        <p:spPr>
          <a:xfrm>
            <a:off x="5382250" y="3186352"/>
            <a:ext cx="2195100" cy="440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9pPr>
          </a:lstStyle>
          <a:p/>
        </p:txBody>
      </p:sp>
      <p:sp>
        <p:nvSpPr>
          <p:cNvPr id="290" name="Google Shape;290;p22"/>
          <p:cNvSpPr txBox="1"/>
          <p:nvPr>
            <p:ph idx="13" type="subTitle"/>
          </p:nvPr>
        </p:nvSpPr>
        <p:spPr>
          <a:xfrm>
            <a:off x="2418550" y="2576525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22"/>
          <p:cNvSpPr txBox="1"/>
          <p:nvPr>
            <p:ph idx="14" type="subTitle"/>
          </p:nvPr>
        </p:nvSpPr>
        <p:spPr>
          <a:xfrm>
            <a:off x="4958025" y="3866186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15" type="subTitle"/>
          </p:nvPr>
        </p:nvSpPr>
        <p:spPr>
          <a:xfrm>
            <a:off x="7502550" y="2578054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Red Hat Display Medium"/>
              <a:buNone/>
              <a:defRPr sz="500">
                <a:solidFill>
                  <a:schemeClr val="dk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ed Hat Display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ards">
  <p:cSld name="CUSTOM_2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3"/>
          <p:cNvPicPr preferRelativeResize="0"/>
          <p:nvPr/>
        </p:nvPicPr>
        <p:blipFill rotWithShape="1">
          <a:blip r:embed="rId2">
            <a:alphaModFix/>
          </a:blip>
          <a:srcRect b="7467" l="0" r="17931" t="6703"/>
          <a:stretch/>
        </p:blipFill>
        <p:spPr>
          <a:xfrm>
            <a:off x="5425450" y="0"/>
            <a:ext cx="3718549" cy="4097924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3"/>
          <p:cNvSpPr txBox="1"/>
          <p:nvPr>
            <p:ph type="title"/>
          </p:nvPr>
        </p:nvSpPr>
        <p:spPr>
          <a:xfrm>
            <a:off x="228600" y="420017"/>
            <a:ext cx="6480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296" name="Google Shape;296;p23"/>
          <p:cNvSpPr txBox="1"/>
          <p:nvPr>
            <p:ph idx="1" type="subTitle"/>
          </p:nvPr>
        </p:nvSpPr>
        <p:spPr>
          <a:xfrm>
            <a:off x="54052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97" name="Google Shape;297;p23"/>
          <p:cNvSpPr txBox="1"/>
          <p:nvPr>
            <p:ph idx="2" type="subTitle"/>
          </p:nvPr>
        </p:nvSpPr>
        <p:spPr>
          <a:xfrm>
            <a:off x="54052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98" name="Google Shape;298;p23"/>
          <p:cNvSpPr txBox="1"/>
          <p:nvPr>
            <p:ph idx="3" type="subTitle"/>
          </p:nvPr>
        </p:nvSpPr>
        <p:spPr>
          <a:xfrm>
            <a:off x="346657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299" name="Google Shape;299;p23"/>
          <p:cNvSpPr txBox="1"/>
          <p:nvPr>
            <p:ph idx="4" type="subTitle"/>
          </p:nvPr>
        </p:nvSpPr>
        <p:spPr>
          <a:xfrm>
            <a:off x="346657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300" name="Google Shape;300;p23"/>
          <p:cNvSpPr txBox="1"/>
          <p:nvPr>
            <p:ph idx="5" type="subTitle"/>
          </p:nvPr>
        </p:nvSpPr>
        <p:spPr>
          <a:xfrm>
            <a:off x="6392625" y="1771575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301" name="Google Shape;301;p23"/>
          <p:cNvSpPr txBox="1"/>
          <p:nvPr>
            <p:ph idx="6" type="subTitle"/>
          </p:nvPr>
        </p:nvSpPr>
        <p:spPr>
          <a:xfrm>
            <a:off x="6392625" y="2628017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w/ 3 ideas">
  <p:cSld name="CUSTOM_3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4"/>
          <p:cNvPicPr preferRelativeResize="0"/>
          <p:nvPr/>
        </p:nvPicPr>
        <p:blipFill rotWithShape="1">
          <a:blip r:embed="rId2">
            <a:alphaModFix/>
          </a:blip>
          <a:srcRect b="15068" l="14900" r="18070" t="15235"/>
          <a:stretch/>
        </p:blipFill>
        <p:spPr>
          <a:xfrm>
            <a:off x="2750850" y="1538351"/>
            <a:ext cx="1791900" cy="2175997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4"/>
          <p:cNvSpPr/>
          <p:nvPr/>
        </p:nvSpPr>
        <p:spPr>
          <a:xfrm rot="10800000">
            <a:off x="2020350" y="3151875"/>
            <a:ext cx="2509500" cy="1216800"/>
          </a:xfrm>
          <a:prstGeom prst="roundRect">
            <a:avLst>
              <a:gd fmla="val 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05" name="Google Shape;305;p24"/>
          <p:cNvSpPr txBox="1"/>
          <p:nvPr>
            <p:ph type="title"/>
          </p:nvPr>
        </p:nvSpPr>
        <p:spPr>
          <a:xfrm>
            <a:off x="228600" y="420025"/>
            <a:ext cx="42963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06" name="Google Shape;306;p24"/>
          <p:cNvSpPr/>
          <p:nvPr>
            <p:ph idx="2" type="pic"/>
          </p:nvPr>
        </p:nvSpPr>
        <p:spPr>
          <a:xfrm>
            <a:off x="228425" y="2450950"/>
            <a:ext cx="1791900" cy="1917600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24"/>
          <p:cNvSpPr txBox="1"/>
          <p:nvPr>
            <p:ph idx="1" type="subTitle"/>
          </p:nvPr>
        </p:nvSpPr>
        <p:spPr>
          <a:xfrm>
            <a:off x="2150204" y="3212736"/>
            <a:ext cx="16365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08" name="Google Shape;308;p24"/>
          <p:cNvSpPr txBox="1"/>
          <p:nvPr>
            <p:ph idx="3" type="subTitle"/>
          </p:nvPr>
        </p:nvSpPr>
        <p:spPr>
          <a:xfrm>
            <a:off x="2150200" y="3668125"/>
            <a:ext cx="22611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309" name="Google Shape;309;p24"/>
          <p:cNvSpPr txBox="1"/>
          <p:nvPr>
            <p:ph idx="4" type="subTitle"/>
          </p:nvPr>
        </p:nvSpPr>
        <p:spPr>
          <a:xfrm>
            <a:off x="6122828" y="399200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0" name="Google Shape;310;p24"/>
          <p:cNvSpPr txBox="1"/>
          <p:nvPr>
            <p:ph idx="5" type="subTitle"/>
          </p:nvPr>
        </p:nvSpPr>
        <p:spPr>
          <a:xfrm>
            <a:off x="6122827" y="837400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311" name="Google Shape;311;p24"/>
          <p:cNvSpPr txBox="1"/>
          <p:nvPr>
            <p:ph idx="6" type="subTitle"/>
          </p:nvPr>
        </p:nvSpPr>
        <p:spPr>
          <a:xfrm>
            <a:off x="6122828" y="1964891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idx="7" type="subTitle"/>
          </p:nvPr>
        </p:nvSpPr>
        <p:spPr>
          <a:xfrm>
            <a:off x="6122827" y="2403091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313" name="Google Shape;313;p24"/>
          <p:cNvSpPr txBox="1"/>
          <p:nvPr>
            <p:ph idx="8" type="subTitle"/>
          </p:nvPr>
        </p:nvSpPr>
        <p:spPr>
          <a:xfrm>
            <a:off x="6122828" y="3532866"/>
            <a:ext cx="27927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idx="9" type="subTitle"/>
          </p:nvPr>
        </p:nvSpPr>
        <p:spPr>
          <a:xfrm>
            <a:off x="6122827" y="3971066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ideas">
  <p:cSld name="CUSTOM_4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5"/>
          <p:cNvSpPr txBox="1"/>
          <p:nvPr>
            <p:ph idx="1" type="subTitle"/>
          </p:nvPr>
        </p:nvSpPr>
        <p:spPr>
          <a:xfrm>
            <a:off x="4590850" y="2481900"/>
            <a:ext cx="12228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5"/>
          <p:cNvSpPr txBox="1"/>
          <p:nvPr>
            <p:ph idx="2" type="subTitle"/>
          </p:nvPr>
        </p:nvSpPr>
        <p:spPr>
          <a:xfrm>
            <a:off x="4590850" y="3812700"/>
            <a:ext cx="1222800" cy="370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8" name="Google Shape;318;p25"/>
          <p:cNvSpPr txBox="1"/>
          <p:nvPr>
            <p:ph idx="3" type="subTitle"/>
          </p:nvPr>
        </p:nvSpPr>
        <p:spPr>
          <a:xfrm>
            <a:off x="4590850" y="1151100"/>
            <a:ext cx="1222800" cy="370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Medium"/>
              <a:buNone/>
              <a:defRPr sz="1000"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19" name="Google Shape;319;p25"/>
          <p:cNvSpPr txBox="1"/>
          <p:nvPr>
            <p:ph type="title"/>
          </p:nvPr>
        </p:nvSpPr>
        <p:spPr>
          <a:xfrm>
            <a:off x="228600" y="420025"/>
            <a:ext cx="2926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20" name="Google Shape;320;p25"/>
          <p:cNvSpPr/>
          <p:nvPr/>
        </p:nvSpPr>
        <p:spPr>
          <a:xfrm>
            <a:off x="3849550" y="11511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321" name="Google Shape;321;p25"/>
          <p:cNvSpPr/>
          <p:nvPr/>
        </p:nvSpPr>
        <p:spPr>
          <a:xfrm>
            <a:off x="3849550" y="24819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322" name="Google Shape;322;p25"/>
          <p:cNvSpPr/>
          <p:nvPr/>
        </p:nvSpPr>
        <p:spPr>
          <a:xfrm>
            <a:off x="3849550" y="-1797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323" name="Google Shape;323;p25"/>
          <p:cNvSpPr/>
          <p:nvPr/>
        </p:nvSpPr>
        <p:spPr>
          <a:xfrm>
            <a:off x="3849550" y="3812700"/>
            <a:ext cx="741300" cy="1330800"/>
          </a:xfrm>
          <a:prstGeom prst="snip2DiagRect">
            <a:avLst>
              <a:gd fmla="val 0" name="adj1"/>
              <a:gd fmla="val 39159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324" name="Google Shape;324;p25"/>
          <p:cNvSpPr txBox="1"/>
          <p:nvPr>
            <p:ph idx="4" type="subTitle"/>
          </p:nvPr>
        </p:nvSpPr>
        <p:spPr>
          <a:xfrm>
            <a:off x="6080700" y="11999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325" name="Google Shape;325;p25"/>
          <p:cNvSpPr txBox="1"/>
          <p:nvPr>
            <p:ph idx="5" type="subTitle"/>
          </p:nvPr>
        </p:nvSpPr>
        <p:spPr>
          <a:xfrm>
            <a:off x="6080700" y="25307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  <p:sp>
        <p:nvSpPr>
          <p:cNvPr id="326" name="Google Shape;326;p25"/>
          <p:cNvSpPr txBox="1"/>
          <p:nvPr>
            <p:ph idx="6" type="subTitle"/>
          </p:nvPr>
        </p:nvSpPr>
        <p:spPr>
          <a:xfrm>
            <a:off x="6080700" y="3861545"/>
            <a:ext cx="2834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columns w/ text">
  <p:cSld name="CUSTOM_5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6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29" name="Google Shape;329;p26"/>
          <p:cNvSpPr txBox="1"/>
          <p:nvPr>
            <p:ph idx="1" type="subTitle"/>
          </p:nvPr>
        </p:nvSpPr>
        <p:spPr>
          <a:xfrm>
            <a:off x="229525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0" name="Google Shape;330;p26"/>
          <p:cNvSpPr txBox="1"/>
          <p:nvPr>
            <p:ph idx="2" type="subTitle"/>
          </p:nvPr>
        </p:nvSpPr>
        <p:spPr>
          <a:xfrm>
            <a:off x="2427475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1" name="Google Shape;331;p26"/>
          <p:cNvSpPr txBox="1"/>
          <p:nvPr>
            <p:ph idx="3" type="subTitle"/>
          </p:nvPr>
        </p:nvSpPr>
        <p:spPr>
          <a:xfrm>
            <a:off x="4622700" y="1803875"/>
            <a:ext cx="17763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2" name="Google Shape;332;p26"/>
          <p:cNvSpPr txBox="1"/>
          <p:nvPr>
            <p:ph idx="4" type="subTitle"/>
          </p:nvPr>
        </p:nvSpPr>
        <p:spPr>
          <a:xfrm>
            <a:off x="6813656" y="1803875"/>
            <a:ext cx="1776300" cy="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ed Hat Display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3" name="Google Shape;333;p26"/>
          <p:cNvSpPr txBox="1"/>
          <p:nvPr>
            <p:ph idx="5" type="body"/>
          </p:nvPr>
        </p:nvSpPr>
        <p:spPr>
          <a:xfrm>
            <a:off x="561325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334" name="Google Shape;334;p26"/>
          <p:cNvSpPr txBox="1"/>
          <p:nvPr>
            <p:ph idx="6" type="body"/>
          </p:nvPr>
        </p:nvSpPr>
        <p:spPr>
          <a:xfrm>
            <a:off x="2757388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335" name="Google Shape;335;p26"/>
          <p:cNvSpPr txBox="1"/>
          <p:nvPr>
            <p:ph idx="7" type="body"/>
          </p:nvPr>
        </p:nvSpPr>
        <p:spPr>
          <a:xfrm>
            <a:off x="4958413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336" name="Google Shape;336;p26"/>
          <p:cNvSpPr txBox="1"/>
          <p:nvPr>
            <p:ph idx="8" type="body"/>
          </p:nvPr>
        </p:nvSpPr>
        <p:spPr>
          <a:xfrm>
            <a:off x="7146863" y="2353450"/>
            <a:ext cx="1566600" cy="182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Red Hat Display"/>
              <a:buChar char="■"/>
              <a:defRPr sz="800"/>
            </a:lvl9pPr>
          </a:lstStyle>
          <a:p/>
        </p:txBody>
      </p:sp>
      <p:sp>
        <p:nvSpPr>
          <p:cNvPr id="337" name="Google Shape;337;p26"/>
          <p:cNvSpPr txBox="1"/>
          <p:nvPr>
            <p:ph idx="9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38" name="Google Shape;338;p26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5_2_3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41" name="Google Shape;341;p27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2" name="Google Shape;342;p27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44" name="Google Shape;344;p27"/>
          <p:cNvSpPr txBox="1"/>
          <p:nvPr>
            <p:ph idx="2" type="subTitle"/>
          </p:nvPr>
        </p:nvSpPr>
        <p:spPr>
          <a:xfrm>
            <a:off x="1977175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45" name="Google Shape;345;p27"/>
          <p:cNvSpPr txBox="1"/>
          <p:nvPr>
            <p:ph idx="3" type="subTitle"/>
          </p:nvPr>
        </p:nvSpPr>
        <p:spPr>
          <a:xfrm>
            <a:off x="3623185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46" name="Google Shape;346;p27"/>
          <p:cNvSpPr txBox="1"/>
          <p:nvPr>
            <p:ph idx="4" type="subTitle"/>
          </p:nvPr>
        </p:nvSpPr>
        <p:spPr>
          <a:xfrm>
            <a:off x="5465499" y="169862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47" name="Google Shape;347;p27"/>
          <p:cNvSpPr txBox="1"/>
          <p:nvPr>
            <p:ph idx="5" type="subTitle"/>
          </p:nvPr>
        </p:nvSpPr>
        <p:spPr>
          <a:xfrm>
            <a:off x="385125" y="220060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48" name="Google Shape;348;p27"/>
          <p:cNvSpPr txBox="1"/>
          <p:nvPr>
            <p:ph idx="6" type="subTitle"/>
          </p:nvPr>
        </p:nvSpPr>
        <p:spPr>
          <a:xfrm>
            <a:off x="385125" y="261085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49" name="Google Shape;349;p27"/>
          <p:cNvSpPr txBox="1"/>
          <p:nvPr>
            <p:ph idx="7" type="subTitle"/>
          </p:nvPr>
        </p:nvSpPr>
        <p:spPr>
          <a:xfrm>
            <a:off x="385125" y="3024075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0" name="Google Shape;350;p27"/>
          <p:cNvSpPr txBox="1"/>
          <p:nvPr>
            <p:ph idx="8" type="subTitle"/>
          </p:nvPr>
        </p:nvSpPr>
        <p:spPr>
          <a:xfrm>
            <a:off x="385125" y="342965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1" name="Google Shape;351;p27"/>
          <p:cNvSpPr txBox="1"/>
          <p:nvPr>
            <p:ph idx="9" type="subTitle"/>
          </p:nvPr>
        </p:nvSpPr>
        <p:spPr>
          <a:xfrm>
            <a:off x="385125" y="384850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2" name="Google Shape;352;p27"/>
          <p:cNvSpPr txBox="1"/>
          <p:nvPr>
            <p:ph idx="13" type="subTitle"/>
          </p:nvPr>
        </p:nvSpPr>
        <p:spPr>
          <a:xfrm>
            <a:off x="1977175" y="22006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3" name="Google Shape;353;p27"/>
          <p:cNvSpPr txBox="1"/>
          <p:nvPr>
            <p:ph idx="14" type="subTitle"/>
          </p:nvPr>
        </p:nvSpPr>
        <p:spPr>
          <a:xfrm>
            <a:off x="1977175" y="26108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4" name="Google Shape;354;p27"/>
          <p:cNvSpPr txBox="1"/>
          <p:nvPr>
            <p:ph idx="15" type="subTitle"/>
          </p:nvPr>
        </p:nvSpPr>
        <p:spPr>
          <a:xfrm>
            <a:off x="1977175" y="30222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5" name="Google Shape;355;p27"/>
          <p:cNvSpPr txBox="1"/>
          <p:nvPr>
            <p:ph idx="16" type="subTitle"/>
          </p:nvPr>
        </p:nvSpPr>
        <p:spPr>
          <a:xfrm>
            <a:off x="1977175" y="34370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6" name="Google Shape;356;p27"/>
          <p:cNvSpPr txBox="1"/>
          <p:nvPr>
            <p:ph idx="17" type="subTitle"/>
          </p:nvPr>
        </p:nvSpPr>
        <p:spPr>
          <a:xfrm>
            <a:off x="1977175" y="38494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7" name="Google Shape;357;p27"/>
          <p:cNvSpPr txBox="1"/>
          <p:nvPr>
            <p:ph idx="18" type="subTitle"/>
          </p:nvPr>
        </p:nvSpPr>
        <p:spPr>
          <a:xfrm>
            <a:off x="3623175" y="22006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8" name="Google Shape;358;p27"/>
          <p:cNvSpPr txBox="1"/>
          <p:nvPr>
            <p:ph idx="19" type="subTitle"/>
          </p:nvPr>
        </p:nvSpPr>
        <p:spPr>
          <a:xfrm>
            <a:off x="3623175" y="26108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59" name="Google Shape;359;p27"/>
          <p:cNvSpPr txBox="1"/>
          <p:nvPr>
            <p:ph idx="20" type="subTitle"/>
          </p:nvPr>
        </p:nvSpPr>
        <p:spPr>
          <a:xfrm>
            <a:off x="3623175" y="30222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60" name="Google Shape;360;p27"/>
          <p:cNvSpPr txBox="1"/>
          <p:nvPr>
            <p:ph idx="21" type="subTitle"/>
          </p:nvPr>
        </p:nvSpPr>
        <p:spPr>
          <a:xfrm>
            <a:off x="3623175" y="34370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61" name="Google Shape;361;p27"/>
          <p:cNvSpPr txBox="1"/>
          <p:nvPr>
            <p:ph idx="22" type="subTitle"/>
          </p:nvPr>
        </p:nvSpPr>
        <p:spPr>
          <a:xfrm>
            <a:off x="3623175" y="38494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62" name="Google Shape;362;p27"/>
          <p:cNvSpPr txBox="1"/>
          <p:nvPr>
            <p:ph idx="23" type="subTitle"/>
          </p:nvPr>
        </p:nvSpPr>
        <p:spPr>
          <a:xfrm>
            <a:off x="5465501" y="22006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63" name="Google Shape;363;p27"/>
          <p:cNvSpPr txBox="1"/>
          <p:nvPr>
            <p:ph idx="24" type="subTitle"/>
          </p:nvPr>
        </p:nvSpPr>
        <p:spPr>
          <a:xfrm>
            <a:off x="5465501" y="261085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64" name="Google Shape;364;p27"/>
          <p:cNvSpPr txBox="1"/>
          <p:nvPr>
            <p:ph idx="25" type="subTitle"/>
          </p:nvPr>
        </p:nvSpPr>
        <p:spPr>
          <a:xfrm>
            <a:off x="5465501" y="30222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65" name="Google Shape;365;p27"/>
          <p:cNvSpPr txBox="1"/>
          <p:nvPr>
            <p:ph idx="26" type="subTitle"/>
          </p:nvPr>
        </p:nvSpPr>
        <p:spPr>
          <a:xfrm>
            <a:off x="5465501" y="34370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366" name="Google Shape;366;p27"/>
          <p:cNvSpPr txBox="1"/>
          <p:nvPr>
            <p:ph idx="27" type="subTitle"/>
          </p:nvPr>
        </p:nvSpPr>
        <p:spPr>
          <a:xfrm>
            <a:off x="5465501" y="384945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highlights">
  <p:cSld name="CUSTOM_5_2_2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69" name="Google Shape;369;p28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70" name="Google Shape;370;p28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71" name="Google Shape;371;p28"/>
          <p:cNvSpPr txBox="1"/>
          <p:nvPr>
            <p:ph idx="2" type="subTitle"/>
          </p:nvPr>
        </p:nvSpPr>
        <p:spPr>
          <a:xfrm>
            <a:off x="229525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2" name="Google Shape;372;p28"/>
          <p:cNvSpPr txBox="1"/>
          <p:nvPr>
            <p:ph idx="3" type="subTitle"/>
          </p:nvPr>
        </p:nvSpPr>
        <p:spPr>
          <a:xfrm>
            <a:off x="2015702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3" name="Google Shape;373;p28"/>
          <p:cNvSpPr txBox="1"/>
          <p:nvPr>
            <p:ph idx="4" type="subTitle"/>
          </p:nvPr>
        </p:nvSpPr>
        <p:spPr>
          <a:xfrm>
            <a:off x="3774602" y="2435600"/>
            <a:ext cx="1500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4" name="Google Shape;374;p28"/>
          <p:cNvSpPr txBox="1"/>
          <p:nvPr>
            <p:ph idx="5" type="subTitle"/>
          </p:nvPr>
        </p:nvSpPr>
        <p:spPr>
          <a:xfrm>
            <a:off x="5616677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5" name="Google Shape;375;p28"/>
          <p:cNvSpPr txBox="1"/>
          <p:nvPr>
            <p:ph idx="6" type="subTitle"/>
          </p:nvPr>
        </p:nvSpPr>
        <p:spPr>
          <a:xfrm>
            <a:off x="7411452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76" name="Google Shape;376;p28"/>
          <p:cNvSpPr txBox="1"/>
          <p:nvPr>
            <p:ph idx="7" type="body"/>
          </p:nvPr>
        </p:nvSpPr>
        <p:spPr>
          <a:xfrm>
            <a:off x="38758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77" name="Google Shape;377;p28"/>
          <p:cNvSpPr txBox="1"/>
          <p:nvPr>
            <p:ph idx="8" type="body"/>
          </p:nvPr>
        </p:nvSpPr>
        <p:spPr>
          <a:xfrm>
            <a:off x="2164609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/>
            </a:lvl9pPr>
          </a:lstStyle>
          <a:p/>
        </p:txBody>
      </p:sp>
      <p:sp>
        <p:nvSpPr>
          <p:cNvPr id="378" name="Google Shape;378;p28"/>
          <p:cNvSpPr txBox="1"/>
          <p:nvPr>
            <p:ph idx="9" type="body"/>
          </p:nvPr>
        </p:nvSpPr>
        <p:spPr>
          <a:xfrm>
            <a:off x="394163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79" name="Google Shape;379;p28"/>
          <p:cNvSpPr txBox="1"/>
          <p:nvPr>
            <p:ph idx="13" type="body"/>
          </p:nvPr>
        </p:nvSpPr>
        <p:spPr>
          <a:xfrm>
            <a:off x="576448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380" name="Google Shape;380;p28"/>
          <p:cNvSpPr txBox="1"/>
          <p:nvPr>
            <p:ph idx="14" type="body"/>
          </p:nvPr>
        </p:nvSpPr>
        <p:spPr>
          <a:xfrm>
            <a:off x="7587334" y="2820600"/>
            <a:ext cx="12393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highlights w/ dots">
  <p:cSld name="CUSTOM_5_2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383" name="Google Shape;383;p29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84" name="Google Shape;384;p29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85" name="Google Shape;385;p29"/>
          <p:cNvSpPr txBox="1"/>
          <p:nvPr>
            <p:ph idx="2" type="subTitle"/>
          </p:nvPr>
        </p:nvSpPr>
        <p:spPr>
          <a:xfrm>
            <a:off x="351700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86" name="Google Shape;386;p29"/>
          <p:cNvSpPr txBox="1"/>
          <p:nvPr>
            <p:ph idx="3" type="subTitle"/>
          </p:nvPr>
        </p:nvSpPr>
        <p:spPr>
          <a:xfrm>
            <a:off x="3315050" y="2435600"/>
            <a:ext cx="1500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87" name="Google Shape;387;p29"/>
          <p:cNvSpPr txBox="1"/>
          <p:nvPr>
            <p:ph idx="4" type="subTitle"/>
          </p:nvPr>
        </p:nvSpPr>
        <p:spPr>
          <a:xfrm>
            <a:off x="6278400" y="2435600"/>
            <a:ext cx="1500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388" name="Google Shape;388;p29"/>
          <p:cNvSpPr txBox="1"/>
          <p:nvPr>
            <p:ph idx="5" type="body"/>
          </p:nvPr>
        </p:nvSpPr>
        <p:spPr>
          <a:xfrm>
            <a:off x="331505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1pPr>
            <a:lvl2pPr indent="-285750" lvl="1" marL="914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2pPr>
            <a:lvl3pPr indent="-285750" lvl="2" marL="1371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3pPr>
            <a:lvl4pPr indent="-285750" lvl="3" marL="18288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4pPr>
            <a:lvl5pPr indent="-285750" lvl="4" marL="22860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5pPr>
            <a:lvl6pPr indent="-285750" lvl="5" marL="27432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6pPr>
            <a:lvl7pPr indent="-285750" lvl="6" marL="3200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7pPr>
            <a:lvl8pPr indent="-285750" lvl="7" marL="3657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8pPr>
            <a:lvl9pPr indent="-285750" lvl="8" marL="4114800">
              <a:spcBef>
                <a:spcPts val="800"/>
              </a:spcBef>
              <a:spcAft>
                <a:spcPts val="800"/>
              </a:spcAft>
              <a:buSzPts val="900"/>
              <a:buFont typeface="Red Hat Display"/>
              <a:buChar char="■"/>
              <a:defRPr sz="900"/>
            </a:lvl9pPr>
          </a:lstStyle>
          <a:p/>
        </p:txBody>
      </p:sp>
      <p:grpSp>
        <p:nvGrpSpPr>
          <p:cNvPr id="389" name="Google Shape;389;p29"/>
          <p:cNvGrpSpPr/>
          <p:nvPr/>
        </p:nvGrpSpPr>
        <p:grpSpPr>
          <a:xfrm flipH="1">
            <a:off x="6903656" y="79823"/>
            <a:ext cx="2140834" cy="1767927"/>
            <a:chOff x="142083" y="79814"/>
            <a:chExt cx="1831025" cy="1512212"/>
          </a:xfrm>
        </p:grpSpPr>
        <p:sp>
          <p:nvSpPr>
            <p:cNvPr id="390" name="Google Shape;390;p29"/>
            <p:cNvSpPr/>
            <p:nvPr/>
          </p:nvSpPr>
          <p:spPr>
            <a:xfrm>
              <a:off x="142083" y="79814"/>
              <a:ext cx="256500" cy="25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1" name="Google Shape;391;p29"/>
            <p:cNvSpPr/>
            <p:nvPr/>
          </p:nvSpPr>
          <p:spPr>
            <a:xfrm>
              <a:off x="487858" y="87214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2" name="Google Shape;392;p29"/>
            <p:cNvSpPr/>
            <p:nvPr/>
          </p:nvSpPr>
          <p:spPr>
            <a:xfrm>
              <a:off x="839135" y="87214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3" name="Google Shape;393;p29"/>
            <p:cNvSpPr/>
            <p:nvPr/>
          </p:nvSpPr>
          <p:spPr>
            <a:xfrm>
              <a:off x="1191033" y="105414"/>
              <a:ext cx="174000" cy="17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4" name="Google Shape;394;p29"/>
            <p:cNvSpPr/>
            <p:nvPr/>
          </p:nvSpPr>
          <p:spPr>
            <a:xfrm>
              <a:off x="1537808" y="115439"/>
              <a:ext cx="140700" cy="14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5" name="Google Shape;395;p29"/>
            <p:cNvSpPr/>
            <p:nvPr/>
          </p:nvSpPr>
          <p:spPr>
            <a:xfrm>
              <a:off x="1908008" y="148714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6" name="Google Shape;396;p29"/>
            <p:cNvSpPr/>
            <p:nvPr/>
          </p:nvSpPr>
          <p:spPr>
            <a:xfrm>
              <a:off x="164883" y="422639"/>
              <a:ext cx="233700" cy="233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7" name="Google Shape;397;p29"/>
            <p:cNvSpPr/>
            <p:nvPr/>
          </p:nvSpPr>
          <p:spPr>
            <a:xfrm>
              <a:off x="506960" y="42788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8" name="Google Shape;398;p29"/>
            <p:cNvSpPr/>
            <p:nvPr/>
          </p:nvSpPr>
          <p:spPr>
            <a:xfrm>
              <a:off x="854387" y="4367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399" name="Google Shape;399;p29"/>
            <p:cNvSpPr/>
            <p:nvPr/>
          </p:nvSpPr>
          <p:spPr>
            <a:xfrm>
              <a:off x="1202034" y="45038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0" name="Google Shape;400;p29"/>
            <p:cNvSpPr/>
            <p:nvPr/>
          </p:nvSpPr>
          <p:spPr>
            <a:xfrm>
              <a:off x="1558407" y="470039"/>
              <a:ext cx="97800" cy="97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1" name="Google Shape;401;p29"/>
            <p:cNvSpPr/>
            <p:nvPr/>
          </p:nvSpPr>
          <p:spPr>
            <a:xfrm>
              <a:off x="1924408" y="499814"/>
              <a:ext cx="32400" cy="3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2" name="Google Shape;402;p29"/>
            <p:cNvSpPr/>
            <p:nvPr/>
          </p:nvSpPr>
          <p:spPr>
            <a:xfrm>
              <a:off x="529964" y="775614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3" name="Google Shape;403;p29"/>
            <p:cNvSpPr/>
            <p:nvPr/>
          </p:nvSpPr>
          <p:spPr>
            <a:xfrm>
              <a:off x="185718" y="765448"/>
              <a:ext cx="210300" cy="210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873448" y="7840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5" name="Google Shape;405;p29"/>
            <p:cNvSpPr/>
            <p:nvPr/>
          </p:nvSpPr>
          <p:spPr>
            <a:xfrm>
              <a:off x="1230921" y="80450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6" name="Google Shape;406;p29"/>
            <p:cNvSpPr/>
            <p:nvPr/>
          </p:nvSpPr>
          <p:spPr>
            <a:xfrm>
              <a:off x="1577346" y="824201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551148" y="1122149"/>
              <a:ext cx="152100" cy="1524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8" name="Google Shape;408;p29"/>
            <p:cNvSpPr/>
            <p:nvPr/>
          </p:nvSpPr>
          <p:spPr>
            <a:xfrm>
              <a:off x="201014" y="1115389"/>
              <a:ext cx="179700" cy="179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09" name="Google Shape;409;p29"/>
            <p:cNvSpPr/>
            <p:nvPr/>
          </p:nvSpPr>
          <p:spPr>
            <a:xfrm>
              <a:off x="900639" y="1144351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1258496" y="1160976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11" name="Google Shape;411;p29"/>
            <p:cNvSpPr/>
            <p:nvPr/>
          </p:nvSpPr>
          <p:spPr>
            <a:xfrm>
              <a:off x="240458" y="1484026"/>
              <a:ext cx="108000" cy="108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12" name="Google Shape;412;p29"/>
            <p:cNvSpPr/>
            <p:nvPr/>
          </p:nvSpPr>
          <p:spPr>
            <a:xfrm>
              <a:off x="583108" y="1486121"/>
              <a:ext cx="88200" cy="8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937805" y="1508513"/>
              <a:ext cx="43500" cy="43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414" name="Google Shape;414;p29"/>
          <p:cNvSpPr txBox="1"/>
          <p:nvPr>
            <p:ph idx="6" type="body"/>
          </p:nvPr>
        </p:nvSpPr>
        <p:spPr>
          <a:xfrm>
            <a:off x="3517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415" name="Google Shape;415;p29"/>
          <p:cNvSpPr txBox="1"/>
          <p:nvPr>
            <p:ph idx="7" type="body"/>
          </p:nvPr>
        </p:nvSpPr>
        <p:spPr>
          <a:xfrm>
            <a:off x="62784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highlights">
  <p:cSld name="CUSTOM_5_2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418" name="Google Shape;418;p30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9" name="Google Shape;419;p30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0" name="Google Shape;420;p30"/>
          <p:cNvSpPr txBox="1"/>
          <p:nvPr>
            <p:ph idx="2" type="subTitle"/>
          </p:nvPr>
        </p:nvSpPr>
        <p:spPr>
          <a:xfrm>
            <a:off x="351700" y="2435600"/>
            <a:ext cx="2439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21" name="Google Shape;421;p30"/>
          <p:cNvSpPr txBox="1"/>
          <p:nvPr>
            <p:ph idx="3" type="subTitle"/>
          </p:nvPr>
        </p:nvSpPr>
        <p:spPr>
          <a:xfrm>
            <a:off x="3315050" y="2435600"/>
            <a:ext cx="2439900" cy="26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22" name="Google Shape;422;p30"/>
          <p:cNvSpPr txBox="1"/>
          <p:nvPr>
            <p:ph idx="4" type="subTitle"/>
          </p:nvPr>
        </p:nvSpPr>
        <p:spPr>
          <a:xfrm>
            <a:off x="6278400" y="2435600"/>
            <a:ext cx="2439900" cy="264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23" name="Google Shape;423;p30"/>
          <p:cNvSpPr txBox="1"/>
          <p:nvPr>
            <p:ph idx="5" type="body"/>
          </p:nvPr>
        </p:nvSpPr>
        <p:spPr>
          <a:xfrm>
            <a:off x="331505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1pPr>
            <a:lvl2pPr indent="-285750" lvl="1" marL="914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2pPr>
            <a:lvl3pPr indent="-285750" lvl="2" marL="1371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3pPr>
            <a:lvl4pPr indent="-285750" lvl="3" marL="18288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4pPr>
            <a:lvl5pPr indent="-285750" lvl="4" marL="22860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5pPr>
            <a:lvl6pPr indent="-285750" lvl="5" marL="27432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■"/>
              <a:defRPr sz="900"/>
            </a:lvl6pPr>
            <a:lvl7pPr indent="-285750" lvl="6" marL="32004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●"/>
              <a:defRPr sz="900"/>
            </a:lvl7pPr>
            <a:lvl8pPr indent="-285750" lvl="7" marL="3657600">
              <a:spcBef>
                <a:spcPts val="800"/>
              </a:spcBef>
              <a:spcAft>
                <a:spcPts val="0"/>
              </a:spcAft>
              <a:buSzPts val="900"/>
              <a:buFont typeface="Red Hat Display"/>
              <a:buChar char="○"/>
              <a:defRPr sz="900"/>
            </a:lvl8pPr>
            <a:lvl9pPr indent="-285750" lvl="8" marL="4114800">
              <a:spcBef>
                <a:spcPts val="800"/>
              </a:spcBef>
              <a:spcAft>
                <a:spcPts val="800"/>
              </a:spcAft>
              <a:buSzPts val="900"/>
              <a:buFont typeface="Red Hat Display"/>
              <a:buChar char="■"/>
              <a:defRPr sz="900"/>
            </a:lvl9pPr>
          </a:lstStyle>
          <a:p/>
        </p:txBody>
      </p:sp>
      <p:sp>
        <p:nvSpPr>
          <p:cNvPr id="424" name="Google Shape;424;p30"/>
          <p:cNvSpPr txBox="1"/>
          <p:nvPr>
            <p:ph idx="6" type="body"/>
          </p:nvPr>
        </p:nvSpPr>
        <p:spPr>
          <a:xfrm>
            <a:off x="3517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  <p:sp>
        <p:nvSpPr>
          <p:cNvPr id="425" name="Google Shape;425;p30"/>
          <p:cNvSpPr txBox="1"/>
          <p:nvPr>
            <p:ph idx="7" type="body"/>
          </p:nvPr>
        </p:nvSpPr>
        <p:spPr>
          <a:xfrm>
            <a:off x="6278400" y="2882813"/>
            <a:ext cx="2439900" cy="116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/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/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900"/>
              <a:buFont typeface="Red Hat Display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highlights">
  <p:cSld name="CUSTOM_5_1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"/>
          <p:cNvSpPr/>
          <p:nvPr/>
        </p:nvSpPr>
        <p:spPr>
          <a:xfrm>
            <a:off x="225998" y="580123"/>
            <a:ext cx="253800" cy="276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28" name="Google Shape;428;p31"/>
          <p:cNvSpPr txBox="1"/>
          <p:nvPr>
            <p:ph type="title"/>
          </p:nvPr>
        </p:nvSpPr>
        <p:spPr>
          <a:xfrm>
            <a:off x="609600" y="724825"/>
            <a:ext cx="40158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/>
        </p:txBody>
      </p:sp>
      <p:sp>
        <p:nvSpPr>
          <p:cNvPr id="429" name="Google Shape;429;p31"/>
          <p:cNvSpPr txBox="1"/>
          <p:nvPr>
            <p:ph idx="1" type="subTitle"/>
          </p:nvPr>
        </p:nvSpPr>
        <p:spPr>
          <a:xfrm>
            <a:off x="609600" y="457200"/>
            <a:ext cx="4015800" cy="264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Red Hat Display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Red Hat Display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30" name="Google Shape;430;p31"/>
          <p:cNvSpPr txBox="1"/>
          <p:nvPr>
            <p:ph idx="2" type="subTitle"/>
          </p:nvPr>
        </p:nvSpPr>
        <p:spPr>
          <a:xfrm>
            <a:off x="637000" y="1820550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1" name="Google Shape;431;p31"/>
          <p:cNvSpPr txBox="1"/>
          <p:nvPr>
            <p:ph idx="3" type="subTitle"/>
          </p:nvPr>
        </p:nvSpPr>
        <p:spPr>
          <a:xfrm>
            <a:off x="637000" y="3294325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2" name="Google Shape;432;p31"/>
          <p:cNvSpPr txBox="1"/>
          <p:nvPr>
            <p:ph idx="4" type="subTitle"/>
          </p:nvPr>
        </p:nvSpPr>
        <p:spPr>
          <a:xfrm>
            <a:off x="5028175" y="1820550"/>
            <a:ext cx="702300" cy="77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31"/>
          <p:cNvSpPr txBox="1"/>
          <p:nvPr>
            <p:ph idx="5" type="subTitle"/>
          </p:nvPr>
        </p:nvSpPr>
        <p:spPr>
          <a:xfrm>
            <a:off x="5028175" y="3294325"/>
            <a:ext cx="702300" cy="77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Red Hat Display SemiBold"/>
              <a:buNone/>
              <a:defRPr sz="22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34" name="Google Shape;434;p31"/>
          <p:cNvSpPr txBox="1"/>
          <p:nvPr>
            <p:ph idx="6" type="subTitle"/>
          </p:nvPr>
        </p:nvSpPr>
        <p:spPr>
          <a:xfrm>
            <a:off x="1546000" y="1807825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435" name="Google Shape;435;p31"/>
          <p:cNvSpPr txBox="1"/>
          <p:nvPr>
            <p:ph idx="7" type="subTitle"/>
          </p:nvPr>
        </p:nvSpPr>
        <p:spPr>
          <a:xfrm>
            <a:off x="1546000" y="3288350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436" name="Google Shape;436;p31"/>
          <p:cNvSpPr txBox="1"/>
          <p:nvPr>
            <p:ph idx="8" type="subTitle"/>
          </p:nvPr>
        </p:nvSpPr>
        <p:spPr>
          <a:xfrm>
            <a:off x="5937175" y="1807825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  <p:sp>
        <p:nvSpPr>
          <p:cNvPr id="437" name="Google Shape;437;p31"/>
          <p:cNvSpPr txBox="1"/>
          <p:nvPr>
            <p:ph idx="9" type="subTitle"/>
          </p:nvPr>
        </p:nvSpPr>
        <p:spPr>
          <a:xfrm>
            <a:off x="5937175" y="3288350"/>
            <a:ext cx="2477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None/>
              <a:defRPr sz="1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ed Hat Display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/ Black">
  <p:cSld name="BLANK_1_1_1_1_1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32"/>
          <p:cNvCxnSpPr/>
          <p:nvPr/>
        </p:nvCxnSpPr>
        <p:spPr>
          <a:xfrm>
            <a:off x="3518300" y="712833"/>
            <a:ext cx="56175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32"/>
          <p:cNvCxnSpPr>
            <a:stCxn id="441" idx="1"/>
            <a:endCxn id="442" idx="3"/>
          </p:cNvCxnSpPr>
          <p:nvPr/>
        </p:nvCxnSpPr>
        <p:spPr>
          <a:xfrm>
            <a:off x="2641916" y="1598375"/>
            <a:ext cx="0" cy="1332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32"/>
          <p:cNvCxnSpPr/>
          <p:nvPr/>
        </p:nvCxnSpPr>
        <p:spPr>
          <a:xfrm rot="10800000">
            <a:off x="-19425" y="711675"/>
            <a:ext cx="936600" cy="936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32"/>
          <p:cNvCxnSpPr/>
          <p:nvPr/>
        </p:nvCxnSpPr>
        <p:spPr>
          <a:xfrm rot="10800000">
            <a:off x="1464900" y="-8025"/>
            <a:ext cx="958800" cy="958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1" name="Google Shape;441;p32"/>
          <p:cNvSpPr/>
          <p:nvPr/>
        </p:nvSpPr>
        <p:spPr>
          <a:xfrm flipH="1">
            <a:off x="1761266" y="-61412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45" name="Google Shape;445;p32"/>
          <p:cNvCxnSpPr/>
          <p:nvPr/>
        </p:nvCxnSpPr>
        <p:spPr>
          <a:xfrm rot="10800000">
            <a:off x="709975" y="3201569"/>
            <a:ext cx="1758300" cy="1758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p32"/>
          <p:cNvSpPr/>
          <p:nvPr/>
        </p:nvSpPr>
        <p:spPr>
          <a:xfrm>
            <a:off x="1761265" y="2930748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46" name="Google Shape;446;p32"/>
          <p:cNvCxnSpPr/>
          <p:nvPr/>
        </p:nvCxnSpPr>
        <p:spPr>
          <a:xfrm flipH="1" rot="10800000">
            <a:off x="-23900" y="3541825"/>
            <a:ext cx="1163100" cy="1163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32"/>
          <p:cNvSpPr/>
          <p:nvPr/>
        </p:nvSpPr>
        <p:spPr>
          <a:xfrm flipH="1">
            <a:off x="-34" y="159837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8" name="Google Shape;448;p32"/>
          <p:cNvSpPr txBox="1"/>
          <p:nvPr>
            <p:ph idx="1" type="subTitle"/>
          </p:nvPr>
        </p:nvSpPr>
        <p:spPr>
          <a:xfrm>
            <a:off x="3948800" y="2677300"/>
            <a:ext cx="4966500" cy="2006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49" name="Google Shape;449;p32"/>
          <p:cNvSpPr txBox="1"/>
          <p:nvPr>
            <p:ph type="title"/>
          </p:nvPr>
        </p:nvSpPr>
        <p:spPr>
          <a:xfrm>
            <a:off x="3948800" y="1956950"/>
            <a:ext cx="4966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/ Green">
  <p:cSld name="BLANK_1_1_1_1_1_1_2">
    <p:bg>
      <p:bgPr>
        <a:solidFill>
          <a:schemeClr val="accent5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Google Shape;451;p33"/>
          <p:cNvCxnSpPr/>
          <p:nvPr/>
        </p:nvCxnSpPr>
        <p:spPr>
          <a:xfrm>
            <a:off x="3518300" y="712833"/>
            <a:ext cx="5617500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33"/>
          <p:cNvCxnSpPr>
            <a:stCxn id="453" idx="1"/>
            <a:endCxn id="454" idx="3"/>
          </p:cNvCxnSpPr>
          <p:nvPr/>
        </p:nvCxnSpPr>
        <p:spPr>
          <a:xfrm>
            <a:off x="2641916" y="1598375"/>
            <a:ext cx="0" cy="1332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33"/>
          <p:cNvCxnSpPr/>
          <p:nvPr/>
        </p:nvCxnSpPr>
        <p:spPr>
          <a:xfrm rot="10800000">
            <a:off x="-19425" y="711675"/>
            <a:ext cx="936600" cy="9366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33"/>
          <p:cNvCxnSpPr/>
          <p:nvPr/>
        </p:nvCxnSpPr>
        <p:spPr>
          <a:xfrm rot="10800000">
            <a:off x="1464900" y="-8025"/>
            <a:ext cx="958800" cy="9588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3" name="Google Shape;453;p33"/>
          <p:cNvSpPr/>
          <p:nvPr/>
        </p:nvSpPr>
        <p:spPr>
          <a:xfrm flipH="1">
            <a:off x="1761266" y="-61412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57" name="Google Shape;457;p33"/>
          <p:cNvCxnSpPr/>
          <p:nvPr/>
        </p:nvCxnSpPr>
        <p:spPr>
          <a:xfrm rot="10800000">
            <a:off x="709975" y="3201569"/>
            <a:ext cx="1758300" cy="1758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4" name="Google Shape;454;p33"/>
          <p:cNvSpPr/>
          <p:nvPr/>
        </p:nvSpPr>
        <p:spPr>
          <a:xfrm>
            <a:off x="1761265" y="2930748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458" name="Google Shape;458;p33"/>
          <p:cNvCxnSpPr/>
          <p:nvPr/>
        </p:nvCxnSpPr>
        <p:spPr>
          <a:xfrm flipH="1" rot="10800000">
            <a:off x="-23900" y="3541825"/>
            <a:ext cx="1163100" cy="1163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" name="Google Shape;459;p33"/>
          <p:cNvSpPr/>
          <p:nvPr/>
        </p:nvSpPr>
        <p:spPr>
          <a:xfrm flipH="1">
            <a:off x="-34" y="1598375"/>
            <a:ext cx="1761300" cy="2212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0" name="Google Shape;460;p33"/>
          <p:cNvSpPr txBox="1"/>
          <p:nvPr>
            <p:ph idx="1" type="subTitle"/>
          </p:nvPr>
        </p:nvSpPr>
        <p:spPr>
          <a:xfrm>
            <a:off x="3948800" y="2677301"/>
            <a:ext cx="4941000" cy="1929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61" name="Google Shape;461;p33"/>
          <p:cNvSpPr txBox="1"/>
          <p:nvPr>
            <p:ph type="title"/>
          </p:nvPr>
        </p:nvSpPr>
        <p:spPr>
          <a:xfrm>
            <a:off x="3948800" y="1956950"/>
            <a:ext cx="4966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w/ description">
  <p:cSld name="BLANK_1_1_1_1_1_1_1_1_1_1_1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"/>
          <p:cNvSpPr txBox="1"/>
          <p:nvPr>
            <p:ph idx="1" type="subTitle"/>
          </p:nvPr>
        </p:nvSpPr>
        <p:spPr>
          <a:xfrm>
            <a:off x="4782025" y="1731500"/>
            <a:ext cx="19269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64" name="Google Shape;464;p34"/>
          <p:cNvSpPr txBox="1"/>
          <p:nvPr>
            <p:ph type="title"/>
          </p:nvPr>
        </p:nvSpPr>
        <p:spPr>
          <a:xfrm>
            <a:off x="1392601" y="836575"/>
            <a:ext cx="3205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5" name="Google Shape;465;p34"/>
          <p:cNvSpPr/>
          <p:nvPr/>
        </p:nvSpPr>
        <p:spPr>
          <a:xfrm>
            <a:off x="1" y="1262825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6" name="Google Shape;466;p34"/>
          <p:cNvSpPr/>
          <p:nvPr/>
        </p:nvSpPr>
        <p:spPr>
          <a:xfrm>
            <a:off x="1" y="2556277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7" name="Google Shape;467;p34"/>
          <p:cNvSpPr/>
          <p:nvPr/>
        </p:nvSpPr>
        <p:spPr>
          <a:xfrm>
            <a:off x="1" y="3849830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8" name="Google Shape;468;p34"/>
          <p:cNvSpPr/>
          <p:nvPr/>
        </p:nvSpPr>
        <p:spPr>
          <a:xfrm>
            <a:off x="0" y="0"/>
            <a:ext cx="1187700" cy="1262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9" name="Google Shape;469;p34"/>
          <p:cNvSpPr txBox="1"/>
          <p:nvPr>
            <p:ph idx="2" type="subTitle"/>
          </p:nvPr>
        </p:nvSpPr>
        <p:spPr>
          <a:xfrm>
            <a:off x="4944882" y="1875150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0" name="Google Shape;470;p34"/>
          <p:cNvSpPr txBox="1"/>
          <p:nvPr>
            <p:ph idx="3" type="subTitle"/>
          </p:nvPr>
        </p:nvSpPr>
        <p:spPr>
          <a:xfrm>
            <a:off x="4782025" y="2682477"/>
            <a:ext cx="1926900" cy="3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71" name="Google Shape;471;p34"/>
          <p:cNvSpPr txBox="1"/>
          <p:nvPr>
            <p:ph idx="4" type="subTitle"/>
          </p:nvPr>
        </p:nvSpPr>
        <p:spPr>
          <a:xfrm>
            <a:off x="4944882" y="2826125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2" name="Google Shape;472;p34"/>
          <p:cNvSpPr txBox="1"/>
          <p:nvPr>
            <p:ph idx="5" type="subTitle"/>
          </p:nvPr>
        </p:nvSpPr>
        <p:spPr>
          <a:xfrm>
            <a:off x="4782025" y="3628000"/>
            <a:ext cx="19269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73" name="Google Shape;473;p34"/>
          <p:cNvSpPr txBox="1"/>
          <p:nvPr>
            <p:ph idx="6" type="subTitle"/>
          </p:nvPr>
        </p:nvSpPr>
        <p:spPr>
          <a:xfrm>
            <a:off x="4944882" y="3771650"/>
            <a:ext cx="15849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4" name="Google Shape;474;p34"/>
          <p:cNvSpPr txBox="1"/>
          <p:nvPr>
            <p:ph idx="7" type="subTitle"/>
          </p:nvPr>
        </p:nvSpPr>
        <p:spPr>
          <a:xfrm>
            <a:off x="7123375" y="1731500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75" name="Google Shape;475;p34"/>
          <p:cNvSpPr txBox="1"/>
          <p:nvPr>
            <p:ph idx="8" type="subTitle"/>
          </p:nvPr>
        </p:nvSpPr>
        <p:spPr>
          <a:xfrm>
            <a:off x="7278029" y="1875150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6" name="Google Shape;476;p34"/>
          <p:cNvSpPr txBox="1"/>
          <p:nvPr>
            <p:ph idx="9" type="subTitle"/>
          </p:nvPr>
        </p:nvSpPr>
        <p:spPr>
          <a:xfrm>
            <a:off x="7123375" y="2682477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77" name="Google Shape;477;p34"/>
          <p:cNvSpPr txBox="1"/>
          <p:nvPr>
            <p:ph idx="13" type="subTitle"/>
          </p:nvPr>
        </p:nvSpPr>
        <p:spPr>
          <a:xfrm>
            <a:off x="7278029" y="2826127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78" name="Google Shape;478;p34"/>
          <p:cNvSpPr txBox="1"/>
          <p:nvPr>
            <p:ph idx="14" type="subTitle"/>
          </p:nvPr>
        </p:nvSpPr>
        <p:spPr>
          <a:xfrm>
            <a:off x="7123375" y="3628000"/>
            <a:ext cx="17478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79" name="Google Shape;479;p34"/>
          <p:cNvSpPr txBox="1"/>
          <p:nvPr>
            <p:ph idx="15" type="subTitle"/>
          </p:nvPr>
        </p:nvSpPr>
        <p:spPr>
          <a:xfrm>
            <a:off x="7278029" y="3771650"/>
            <a:ext cx="1637400" cy="301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ed Hat Display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_1_1_1_1_1_1_1_1_1_1_2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5"/>
          <p:cNvSpPr txBox="1"/>
          <p:nvPr>
            <p:ph idx="1" type="subTitle"/>
          </p:nvPr>
        </p:nvSpPr>
        <p:spPr>
          <a:xfrm>
            <a:off x="5711285" y="1731500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82" name="Google Shape;482;p35"/>
          <p:cNvSpPr txBox="1"/>
          <p:nvPr>
            <p:ph type="title"/>
          </p:nvPr>
        </p:nvSpPr>
        <p:spPr>
          <a:xfrm>
            <a:off x="1392601" y="836575"/>
            <a:ext cx="3205200" cy="587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3" name="Google Shape;483;p35"/>
          <p:cNvSpPr/>
          <p:nvPr/>
        </p:nvSpPr>
        <p:spPr>
          <a:xfrm>
            <a:off x="1" y="1262825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4" name="Google Shape;484;p35"/>
          <p:cNvSpPr/>
          <p:nvPr/>
        </p:nvSpPr>
        <p:spPr>
          <a:xfrm>
            <a:off x="1" y="2556277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5" name="Google Shape;485;p35"/>
          <p:cNvSpPr/>
          <p:nvPr/>
        </p:nvSpPr>
        <p:spPr>
          <a:xfrm>
            <a:off x="1" y="3849830"/>
            <a:ext cx="1187700" cy="12936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6" name="Google Shape;486;p35"/>
          <p:cNvSpPr/>
          <p:nvPr/>
        </p:nvSpPr>
        <p:spPr>
          <a:xfrm>
            <a:off x="0" y="0"/>
            <a:ext cx="1187700" cy="1262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87" name="Google Shape;487;p35"/>
          <p:cNvSpPr txBox="1"/>
          <p:nvPr>
            <p:ph idx="2" type="subTitle"/>
          </p:nvPr>
        </p:nvSpPr>
        <p:spPr>
          <a:xfrm>
            <a:off x="5711285" y="225047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88" name="Google Shape;488;p35"/>
          <p:cNvSpPr txBox="1"/>
          <p:nvPr>
            <p:ph idx="3" type="subTitle"/>
          </p:nvPr>
        </p:nvSpPr>
        <p:spPr>
          <a:xfrm>
            <a:off x="5711285" y="2769450"/>
            <a:ext cx="2846700" cy="3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89" name="Google Shape;489;p35"/>
          <p:cNvSpPr txBox="1"/>
          <p:nvPr>
            <p:ph idx="4" type="subTitle"/>
          </p:nvPr>
        </p:nvSpPr>
        <p:spPr>
          <a:xfrm>
            <a:off x="5711285" y="328842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90" name="Google Shape;490;p35"/>
          <p:cNvSpPr txBox="1"/>
          <p:nvPr>
            <p:ph idx="5" type="subTitle"/>
          </p:nvPr>
        </p:nvSpPr>
        <p:spPr>
          <a:xfrm>
            <a:off x="5711285" y="3807400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91" name="Google Shape;491;p35"/>
          <p:cNvSpPr txBox="1"/>
          <p:nvPr>
            <p:ph idx="6" type="subTitle"/>
          </p:nvPr>
        </p:nvSpPr>
        <p:spPr>
          <a:xfrm>
            <a:off x="5711285" y="4326375"/>
            <a:ext cx="2846700" cy="3015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6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"/>
          <p:cNvSpPr/>
          <p:nvPr/>
        </p:nvSpPr>
        <p:spPr>
          <a:xfrm rot="5400000">
            <a:off x="446600" y="-454900"/>
            <a:ext cx="2712900" cy="3605700"/>
          </a:xfrm>
          <a:prstGeom prst="snip1Rect">
            <a:avLst>
              <a:gd fmla="val 39812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94" name="Google Shape;494;p36"/>
          <p:cNvSpPr txBox="1"/>
          <p:nvPr>
            <p:ph type="title"/>
          </p:nvPr>
        </p:nvSpPr>
        <p:spPr>
          <a:xfrm>
            <a:off x="228600" y="525200"/>
            <a:ext cx="3154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95" name="Google Shape;495;p36"/>
          <p:cNvSpPr txBox="1"/>
          <p:nvPr>
            <p:ph idx="1" type="subTitle"/>
          </p:nvPr>
        </p:nvSpPr>
        <p:spPr>
          <a:xfrm>
            <a:off x="228600" y="1185575"/>
            <a:ext cx="2806800" cy="95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ed Hat Display"/>
              <a:buNone/>
              <a:defRPr/>
            </a:lvl9pPr>
          </a:lstStyle>
          <a:p/>
        </p:txBody>
      </p:sp>
      <p:sp>
        <p:nvSpPr>
          <p:cNvPr id="496" name="Google Shape;496;p36"/>
          <p:cNvSpPr txBox="1"/>
          <p:nvPr>
            <p:ph idx="2" type="subTitle"/>
          </p:nvPr>
        </p:nvSpPr>
        <p:spPr>
          <a:xfrm>
            <a:off x="4784300" y="1597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97" name="Google Shape;497;p36"/>
          <p:cNvSpPr txBox="1"/>
          <p:nvPr>
            <p:ph idx="3" type="subTitle"/>
          </p:nvPr>
        </p:nvSpPr>
        <p:spPr>
          <a:xfrm>
            <a:off x="6129000" y="1600050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Red Hat Display SemiBold"/>
              <a:buNone/>
              <a:defRPr sz="1000">
                <a:solidFill>
                  <a:schemeClr val="dk2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98" name="Google Shape;498;p36"/>
          <p:cNvSpPr txBox="1"/>
          <p:nvPr>
            <p:ph idx="4" type="subTitle"/>
          </p:nvPr>
        </p:nvSpPr>
        <p:spPr>
          <a:xfrm>
            <a:off x="6129000" y="2669675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499" name="Google Shape;499;p36"/>
          <p:cNvSpPr txBox="1"/>
          <p:nvPr>
            <p:ph idx="5" type="subTitle"/>
          </p:nvPr>
        </p:nvSpPr>
        <p:spPr>
          <a:xfrm>
            <a:off x="6129000" y="3739250"/>
            <a:ext cx="1887300" cy="651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500" name="Google Shape;500;p36"/>
          <p:cNvSpPr txBox="1"/>
          <p:nvPr>
            <p:ph idx="6" type="subTitle"/>
          </p:nvPr>
        </p:nvSpPr>
        <p:spPr>
          <a:xfrm>
            <a:off x="4784300" y="2668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  <p:sp>
        <p:nvSpPr>
          <p:cNvPr id="501" name="Google Shape;501;p36"/>
          <p:cNvSpPr txBox="1"/>
          <p:nvPr>
            <p:ph idx="7" type="subTitle"/>
          </p:nvPr>
        </p:nvSpPr>
        <p:spPr>
          <a:xfrm>
            <a:off x="4784300" y="3739250"/>
            <a:ext cx="873600" cy="33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 SemiBold"/>
              <a:buNone/>
              <a:defRPr sz="1000">
                <a:latin typeface="Red Hat Display SemiBold"/>
                <a:ea typeface="Red Hat Display SemiBold"/>
                <a:cs typeface="Red Hat Display SemiBold"/>
                <a:sym typeface="Red Hat Display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06" name="Google Shape;50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09" name="Google Shape;509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0" name="Google Shape;510;p3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13" name="Google Shape;513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8" name="Google Shape;518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9" name="Google Shape;519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4" name="Google Shape;524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28" name="Google Shape;528;p4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29" name="Google Shape;529;p4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2" name="Google Shape;532;p4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33" name="Google Shape;533;p4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4" name="Google Shape;534;p4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35" name="Google Shape;535;p4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38" name="Google Shape;538;p4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9" name="Google Shape;539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0" name="Google Shape;540;p48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1" name="Google Shape;541;p48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2" name="Google Shape;542;p48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3" name="Google Shape;543;p48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46" name="Google Shape;546;p4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7" name="Google Shape;547;p4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8" name="Google Shape;548;p4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9" name="Google Shape;549;p4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0" name="Google Shape;550;p4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1" name="Google Shape;551;p4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2" name="Google Shape;552;p4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3" name="Google Shape;553;p4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56" name="Google Shape;556;p5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5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9" name="Google Shape;559;p5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60" name="Google Shape;560;p5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61" name="Google Shape;561;p5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2" name="Google Shape;562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63" name="Google Shape;563;p5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4" name="Google Shape;564;p5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5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7" name="Google Shape;567;p5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5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69" name="Google Shape;569;p5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0" name="Google Shape;570;p5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71" name="Google Shape;571;p5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2" name="Google Shape;57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73" name="Google Shape;573;p5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4" name="Google Shape;574;p5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5" name="Google Shape;575;p5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5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0" name="Google Shape;580;p5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1" name="Google Shape;581;p5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2" name="Google Shape;582;p5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3" name="Google Shape;583;p5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4" name="Google Shape;584;p5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5" name="Google Shape;585;p5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586" name="Google Shape;586;p5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7" name="Google Shape;587;p5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88" name="Google Shape;588;p5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theme" Target="../theme/theme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28600" y="1895400"/>
            <a:ext cx="5760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0">
            <a:sp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●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Display"/>
              <a:buChar char="○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Red Hat Display"/>
              <a:buChar char="■"/>
              <a:defRPr sz="1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188850" y="312400"/>
            <a:ext cx="44697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ed Hat Display"/>
              <a:buNone/>
              <a:defRPr sz="2400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523800" y="1983025"/>
            <a:ext cx="4043400" cy="24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●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○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ed Hat Display"/>
              <a:buChar char="■"/>
              <a:defRPr sz="9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55"/>
          <p:cNvSpPr txBox="1"/>
          <p:nvPr>
            <p:ph type="title"/>
          </p:nvPr>
        </p:nvSpPr>
        <p:spPr>
          <a:xfrm>
            <a:off x="105750" y="2212425"/>
            <a:ext cx="6018000" cy="2581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 Black"/>
                <a:ea typeface="Arial Black"/>
                <a:cs typeface="Arial Black"/>
                <a:sym typeface="Arial Black"/>
              </a:rPr>
              <a:t>Optimizing the power consumption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400">
                <a:latin typeface="Arial Black"/>
                <a:ea typeface="Arial Black"/>
                <a:cs typeface="Arial Black"/>
                <a:sym typeface="Arial Black"/>
              </a:rPr>
              <a:t>of Zone 1 based on various environmental and 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400">
                <a:latin typeface="Arial Black"/>
                <a:ea typeface="Arial Black"/>
                <a:cs typeface="Arial Black"/>
                <a:sym typeface="Arial Black"/>
              </a:rPr>
              <a:t>meteorological factors in 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" sz="2400">
                <a:latin typeface="Arial Black"/>
                <a:ea typeface="Arial Black"/>
                <a:cs typeface="Arial Black"/>
                <a:sym typeface="Arial Black"/>
              </a:rPr>
              <a:t> Wellington, New-Zealand</a:t>
            </a:r>
            <a:endParaRPr sz="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chemeClr val="dk2"/>
              </a:solidFill>
            </a:endParaRPr>
          </a:p>
        </p:txBody>
      </p:sp>
      <p:sp>
        <p:nvSpPr>
          <p:cNvPr id="594" name="Google Shape;594;p55"/>
          <p:cNvSpPr txBox="1"/>
          <p:nvPr/>
        </p:nvSpPr>
        <p:spPr>
          <a:xfrm>
            <a:off x="7128612" y="4793629"/>
            <a:ext cx="17307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July 2025</a:t>
            </a:r>
            <a:endParaRPr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595" name="Google Shape;595;p55"/>
          <p:cNvSpPr txBox="1"/>
          <p:nvPr/>
        </p:nvSpPr>
        <p:spPr>
          <a:xfrm>
            <a:off x="228600" y="4793631"/>
            <a:ext cx="2996100" cy="1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Zubariya Suleka Z</a:t>
            </a:r>
            <a:endParaRPr sz="1600">
              <a:solidFill>
                <a:schemeClr val="lt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64"/>
          <p:cNvSpPr txBox="1"/>
          <p:nvPr>
            <p:ph type="title"/>
          </p:nvPr>
        </p:nvSpPr>
        <p:spPr>
          <a:xfrm>
            <a:off x="2146125" y="603731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 selection</a:t>
            </a:r>
            <a:endParaRPr sz="3000"/>
          </a:p>
        </p:txBody>
      </p:sp>
      <p:sp>
        <p:nvSpPr>
          <p:cNvPr id="761" name="Google Shape;761;p64"/>
          <p:cNvSpPr/>
          <p:nvPr/>
        </p:nvSpPr>
        <p:spPr>
          <a:xfrm>
            <a:off x="3537950" y="2376425"/>
            <a:ext cx="2876400" cy="10764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762" name="Google Shape;762;p64"/>
          <p:cNvSpPr txBox="1"/>
          <p:nvPr>
            <p:ph idx="1" type="subTitle"/>
          </p:nvPr>
        </p:nvSpPr>
        <p:spPr>
          <a:xfrm>
            <a:off x="2095700" y="1801500"/>
            <a:ext cx="5760900" cy="24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Dropped the least important feature - Cloudiness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Evaluated model performance before and after feature selection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Before Feature Selection: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RMSE = 4848.79,  R² = 0.6361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After Feature Selection: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RMSE =4898.50, R² = 0.6286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Dropping Cloudiness slightly reduced model performance, suggesting it may still add marginal value. Retaining it could be beneficial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5"/>
          <p:cNvSpPr/>
          <p:nvPr/>
        </p:nvSpPr>
        <p:spPr>
          <a:xfrm>
            <a:off x="181450" y="2873400"/>
            <a:ext cx="2325000" cy="9021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768" name="Google Shape;768;p65"/>
          <p:cNvSpPr/>
          <p:nvPr/>
        </p:nvSpPr>
        <p:spPr>
          <a:xfrm>
            <a:off x="3154650" y="2886750"/>
            <a:ext cx="2384100" cy="9021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769" name="Google Shape;769;p65"/>
          <p:cNvSpPr txBox="1"/>
          <p:nvPr>
            <p:ph type="title"/>
          </p:nvPr>
        </p:nvSpPr>
        <p:spPr>
          <a:xfrm>
            <a:off x="228600" y="369567"/>
            <a:ext cx="6480300" cy="600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Hyperparameter Tuning</a:t>
            </a:r>
            <a:endParaRPr sz="3000"/>
          </a:p>
        </p:txBody>
      </p:sp>
      <p:sp>
        <p:nvSpPr>
          <p:cNvPr id="770" name="Google Shape;770;p65"/>
          <p:cNvSpPr txBox="1"/>
          <p:nvPr>
            <p:ph idx="1" type="subTitle"/>
          </p:nvPr>
        </p:nvSpPr>
        <p:spPr>
          <a:xfrm>
            <a:off x="457200" y="1408176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Tuned Parameters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'n_estimators': [100, 200],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'max_depth': [None, 10, 20],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'min_samples_split': [2, 5],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'min_samples_leaf': [1, 2],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'max_features': ['sqrt', 'log2']</a:t>
            </a:r>
            <a:endParaRPr sz="1100"/>
          </a:p>
        </p:txBody>
      </p:sp>
      <p:sp>
        <p:nvSpPr>
          <p:cNvPr id="771" name="Google Shape;771;p65"/>
          <p:cNvSpPr txBox="1"/>
          <p:nvPr>
            <p:ph idx="2" type="subTitle"/>
          </p:nvPr>
        </p:nvSpPr>
        <p:spPr>
          <a:xfrm>
            <a:off x="457200" y="2944368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Before Tuning: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</a:t>
            </a:r>
            <a:r>
              <a:rPr lang="en" sz="1100"/>
              <a:t>MSE = </a:t>
            </a:r>
            <a:r>
              <a:rPr lang="en" sz="1100"/>
              <a:t>4848.79, </a:t>
            </a:r>
            <a:r>
              <a:rPr lang="en" sz="1100"/>
              <a:t> R² =</a:t>
            </a:r>
            <a:r>
              <a:rPr lang="en" sz="1100"/>
              <a:t> 0.6361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After Tuning: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RMSE = 5177.27, R² = 0.5851</a:t>
            </a:r>
            <a:endParaRPr sz="1100"/>
          </a:p>
        </p:txBody>
      </p:sp>
      <p:sp>
        <p:nvSpPr>
          <p:cNvPr id="772" name="Google Shape;772;p65"/>
          <p:cNvSpPr txBox="1"/>
          <p:nvPr>
            <p:ph idx="3" type="subTitle"/>
          </p:nvPr>
        </p:nvSpPr>
        <p:spPr>
          <a:xfrm>
            <a:off x="3466575" y="1408176"/>
            <a:ext cx="2325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Tuned Parameters: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'n_estimators': [100, 200],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'max_depth': [3, 6, 10],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'learning_rate': [0.01, 0.1],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'subsample': [0.8, 1.0],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'colsample_bytree': [0.8, 1.0]</a:t>
            </a:r>
            <a:endParaRPr sz="1200"/>
          </a:p>
        </p:txBody>
      </p:sp>
      <p:sp>
        <p:nvSpPr>
          <p:cNvPr id="773" name="Google Shape;773;p65"/>
          <p:cNvSpPr txBox="1"/>
          <p:nvPr>
            <p:ph idx="4" type="subTitle"/>
          </p:nvPr>
        </p:nvSpPr>
        <p:spPr>
          <a:xfrm>
            <a:off x="3466575" y="2944368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Before Tuning: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RMSE = 5387.54,  R² = 0.5507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After Tuning: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RMSE = 5387.68, R² = 0.5507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74" name="Google Shape;774;p65"/>
          <p:cNvSpPr txBox="1"/>
          <p:nvPr>
            <p:ph idx="5" type="subTitle"/>
          </p:nvPr>
        </p:nvSpPr>
        <p:spPr>
          <a:xfrm>
            <a:off x="417000" y="4324625"/>
            <a:ext cx="72498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Tuning did not improve results — possibly due to limited search space or already optimal default values</a:t>
            </a:r>
            <a:r>
              <a:rPr lang="en" sz="1100"/>
              <a:t>.</a:t>
            </a:r>
            <a:endParaRPr sz="1100"/>
          </a:p>
        </p:txBody>
      </p:sp>
      <p:sp>
        <p:nvSpPr>
          <p:cNvPr id="775" name="Google Shape;775;p65"/>
          <p:cNvSpPr txBox="1"/>
          <p:nvPr/>
        </p:nvSpPr>
        <p:spPr>
          <a:xfrm>
            <a:off x="457200" y="1032250"/>
            <a:ext cx="2199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Random Forest regressor</a:t>
            </a:r>
            <a:endParaRPr b="1" sz="1300" u="sng">
              <a:solidFill>
                <a:schemeClr val="dk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76" name="Google Shape;776;p65"/>
          <p:cNvSpPr txBox="1"/>
          <p:nvPr/>
        </p:nvSpPr>
        <p:spPr>
          <a:xfrm>
            <a:off x="3467825" y="1032250"/>
            <a:ext cx="2199000" cy="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 u="sng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XG Boost </a:t>
            </a:r>
            <a:r>
              <a:rPr b="1" lang="en" sz="1300" u="sng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regressor</a:t>
            </a:r>
            <a:endParaRPr b="1" sz="1300" u="sng">
              <a:solidFill>
                <a:schemeClr val="dk2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66"/>
          <p:cNvSpPr txBox="1"/>
          <p:nvPr>
            <p:ph type="title"/>
          </p:nvPr>
        </p:nvSpPr>
        <p:spPr>
          <a:xfrm>
            <a:off x="2176375" y="517925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</a:t>
            </a:r>
            <a:endParaRPr/>
          </a:p>
        </p:txBody>
      </p:sp>
      <p:sp>
        <p:nvSpPr>
          <p:cNvPr id="782" name="Google Shape;782;p66"/>
          <p:cNvSpPr txBox="1"/>
          <p:nvPr>
            <p:ph idx="1" type="subTitle"/>
          </p:nvPr>
        </p:nvSpPr>
        <p:spPr>
          <a:xfrm>
            <a:off x="2993300" y="1641825"/>
            <a:ext cx="5599500" cy="23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Random Forest Regressor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Cross validation score: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R² = 0.6144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RMSE = 4977.35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Test results: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R² = 0.6361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RMSE = 4848.79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67"/>
          <p:cNvSpPr txBox="1"/>
          <p:nvPr>
            <p:ph type="title"/>
          </p:nvPr>
        </p:nvSpPr>
        <p:spPr>
          <a:xfrm>
            <a:off x="3154650" y="2203704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6"/>
          <p:cNvSpPr txBox="1"/>
          <p:nvPr>
            <p:ph idx="1" type="subTitle"/>
          </p:nvPr>
        </p:nvSpPr>
        <p:spPr>
          <a:xfrm>
            <a:off x="3948800" y="2677300"/>
            <a:ext cx="4966500" cy="2006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objective is to develop a machine learning model that can predict the power consumption (Zone 1 Power Consumption) of Wellington, New Zealand based on various environmental and meteorological factors.</a:t>
            </a:r>
            <a:endParaRPr b="1"/>
          </a:p>
        </p:txBody>
      </p:sp>
      <p:sp>
        <p:nvSpPr>
          <p:cNvPr id="601" name="Google Shape;601;p56"/>
          <p:cNvSpPr txBox="1"/>
          <p:nvPr>
            <p:ph type="title"/>
          </p:nvPr>
        </p:nvSpPr>
        <p:spPr>
          <a:xfrm>
            <a:off x="3948800" y="1956950"/>
            <a:ext cx="49665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The Objective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7"/>
          <p:cNvSpPr txBox="1"/>
          <p:nvPr>
            <p:ph type="title"/>
          </p:nvPr>
        </p:nvSpPr>
        <p:spPr>
          <a:xfrm>
            <a:off x="2973125" y="956706"/>
            <a:ext cx="5760900" cy="5877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Dataset Overview</a:t>
            </a:r>
            <a:endParaRPr b="1"/>
          </a:p>
        </p:txBody>
      </p:sp>
      <p:sp>
        <p:nvSpPr>
          <p:cNvPr id="607" name="Google Shape;607;p57"/>
          <p:cNvSpPr txBox="1"/>
          <p:nvPr>
            <p:ph idx="1" type="subTitle"/>
          </p:nvPr>
        </p:nvSpPr>
        <p:spPr>
          <a:xfrm>
            <a:off x="2973125" y="1895400"/>
            <a:ext cx="5760900" cy="23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939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Total rows: 52,540</a:t>
            </a:r>
            <a:endParaRPr/>
          </a:p>
          <a:p>
            <a:pPr indent="-19939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Features: 7 predictors, 1 target (Power Consumption)</a:t>
            </a:r>
            <a:endParaRPr/>
          </a:p>
          <a:p>
            <a:pPr indent="-19939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Data types: 6 numerical, 1 categorical</a:t>
            </a:r>
            <a:endParaRPr/>
          </a:p>
          <a:p>
            <a:pPr indent="-19939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Missing data: ~1.44%</a:t>
            </a:r>
            <a:endParaRPr/>
          </a:p>
          <a:p>
            <a:pPr indent="-19939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Target variable is continuous and skewed</a:t>
            </a:r>
            <a:endParaRPr/>
          </a:p>
          <a:p>
            <a:pPr indent="-19939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Data describes environmental factors affecting power usage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8"/>
          <p:cNvSpPr/>
          <p:nvPr/>
        </p:nvSpPr>
        <p:spPr>
          <a:xfrm>
            <a:off x="545775" y="2169576"/>
            <a:ext cx="1500900" cy="365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613" name="Google Shape;613;p58"/>
          <p:cNvSpPr/>
          <p:nvPr/>
        </p:nvSpPr>
        <p:spPr>
          <a:xfrm>
            <a:off x="3426000" y="2169576"/>
            <a:ext cx="1500900" cy="365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614" name="Google Shape;614;p58"/>
          <p:cNvSpPr/>
          <p:nvPr/>
        </p:nvSpPr>
        <p:spPr>
          <a:xfrm>
            <a:off x="6233175" y="2169588"/>
            <a:ext cx="1682400" cy="3657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615" name="Google Shape;615;p58"/>
          <p:cNvSpPr txBox="1"/>
          <p:nvPr>
            <p:ph type="title"/>
          </p:nvPr>
        </p:nvSpPr>
        <p:spPr>
          <a:xfrm>
            <a:off x="609600" y="724825"/>
            <a:ext cx="4015800" cy="738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Cleaning</a:t>
            </a:r>
            <a:endParaRPr sz="4000"/>
          </a:p>
        </p:txBody>
      </p:sp>
      <p:sp>
        <p:nvSpPr>
          <p:cNvPr id="616" name="Google Shape;616;p58"/>
          <p:cNvSpPr txBox="1"/>
          <p:nvPr>
            <p:ph idx="2" type="subTitle"/>
          </p:nvPr>
        </p:nvSpPr>
        <p:spPr>
          <a:xfrm>
            <a:off x="472725" y="2214138"/>
            <a:ext cx="1647000" cy="27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Column cleanup</a:t>
            </a:r>
            <a:endParaRPr sz="1400"/>
          </a:p>
        </p:txBody>
      </p:sp>
      <p:sp>
        <p:nvSpPr>
          <p:cNvPr id="617" name="Google Shape;617;p58"/>
          <p:cNvSpPr txBox="1"/>
          <p:nvPr>
            <p:ph idx="3" type="subTitle"/>
          </p:nvPr>
        </p:nvSpPr>
        <p:spPr>
          <a:xfrm>
            <a:off x="3365475" y="2258538"/>
            <a:ext cx="15009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Missing value Treatment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18" name="Google Shape;618;p58"/>
          <p:cNvSpPr txBox="1"/>
          <p:nvPr>
            <p:ph idx="4" type="subTitle"/>
          </p:nvPr>
        </p:nvSpPr>
        <p:spPr>
          <a:xfrm>
            <a:off x="6306225" y="2075688"/>
            <a:ext cx="1500900" cy="365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Outlier Treatment</a:t>
            </a:r>
            <a:endParaRPr sz="1400"/>
          </a:p>
        </p:txBody>
      </p:sp>
      <p:sp>
        <p:nvSpPr>
          <p:cNvPr id="619" name="Google Shape;619;p58"/>
          <p:cNvSpPr txBox="1"/>
          <p:nvPr>
            <p:ph idx="6" type="body"/>
          </p:nvPr>
        </p:nvSpPr>
        <p:spPr>
          <a:xfrm>
            <a:off x="351700" y="2971650"/>
            <a:ext cx="2574900" cy="71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134620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Renamed columns for clarity</a:t>
            </a:r>
            <a:endParaRPr sz="1400"/>
          </a:p>
          <a:p>
            <a:pPr indent="-134620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Extracted numeric values from strings</a:t>
            </a:r>
            <a:endParaRPr sz="1400"/>
          </a:p>
        </p:txBody>
      </p:sp>
      <p:sp>
        <p:nvSpPr>
          <p:cNvPr id="620" name="Google Shape;620;p58"/>
          <p:cNvSpPr txBox="1"/>
          <p:nvPr>
            <p:ph idx="5" type="body"/>
          </p:nvPr>
        </p:nvSpPr>
        <p:spPr>
          <a:xfrm>
            <a:off x="3315050" y="2971638"/>
            <a:ext cx="2439900" cy="71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134620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757 missing values in total</a:t>
            </a:r>
            <a:endParaRPr sz="1400"/>
          </a:p>
          <a:p>
            <a:pPr indent="-134620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Mean / median imputation used</a:t>
            </a:r>
            <a:endParaRPr sz="1400"/>
          </a:p>
        </p:txBody>
      </p:sp>
      <p:sp>
        <p:nvSpPr>
          <p:cNvPr id="621" name="Google Shape;621;p58"/>
          <p:cNvSpPr txBox="1"/>
          <p:nvPr>
            <p:ph idx="7" type="body"/>
          </p:nvPr>
        </p:nvSpPr>
        <p:spPr>
          <a:xfrm>
            <a:off x="6278400" y="2971638"/>
            <a:ext cx="2439900" cy="565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134620" lvl="0" marL="274320" rtl="0" algn="l"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 sz="1400"/>
              <a:t>Capping using IQR method</a:t>
            </a:r>
            <a:endParaRPr sz="1400"/>
          </a:p>
          <a:p>
            <a:pPr indent="0" lvl="0" marL="274320" rtl="0" algn="l">
              <a:spcBef>
                <a:spcPts val="800"/>
              </a:spcBef>
              <a:spcAft>
                <a:spcPts val="10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9"/>
          <p:cNvSpPr txBox="1"/>
          <p:nvPr>
            <p:ph type="title"/>
          </p:nvPr>
        </p:nvSpPr>
        <p:spPr>
          <a:xfrm>
            <a:off x="188250" y="228600"/>
            <a:ext cx="6429600" cy="738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Exploratory Data Analysis</a:t>
            </a:r>
            <a:endParaRPr sz="4000"/>
          </a:p>
        </p:txBody>
      </p:sp>
      <p:sp>
        <p:nvSpPr>
          <p:cNvPr id="627" name="Google Shape;627;p59"/>
          <p:cNvSpPr txBox="1"/>
          <p:nvPr>
            <p:ph idx="5" type="subTitle"/>
          </p:nvPr>
        </p:nvSpPr>
        <p:spPr>
          <a:xfrm>
            <a:off x="6122827" y="532600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Target (Power) is right-skewed and multimodal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Mild nonlinear relationship between Temperature and Power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59"/>
          <p:cNvSpPr txBox="1"/>
          <p:nvPr>
            <p:ph idx="7" type="subTitle"/>
          </p:nvPr>
        </p:nvSpPr>
        <p:spPr>
          <a:xfrm>
            <a:off x="6080702" y="1949366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Temperature shows a slightly skewed bimodal distribution, indicating mixed seasonal patterns.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Humidity is left-skewed, with most values concentrated above 60% </a:t>
            </a:r>
            <a:endParaRPr sz="1400"/>
          </a:p>
        </p:txBody>
      </p:sp>
      <p:sp>
        <p:nvSpPr>
          <p:cNvPr id="629" name="Google Shape;629;p59"/>
          <p:cNvSpPr txBox="1"/>
          <p:nvPr>
            <p:ph idx="9" type="subTitle"/>
          </p:nvPr>
        </p:nvSpPr>
        <p:spPr>
          <a:xfrm>
            <a:off x="6080702" y="3642791"/>
            <a:ext cx="27927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E3E3E3"/>
                </a:solidFill>
                <a:highlight>
                  <a:schemeClr val="dk1"/>
                </a:highlight>
              </a:rPr>
              <a:t>Most features have weak or no visible linear relationship with the target.</a:t>
            </a:r>
            <a:endParaRPr sz="1400">
              <a:solidFill>
                <a:srgbClr val="E3E3E3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cxnSp>
        <p:nvCxnSpPr>
          <p:cNvPr id="630" name="Google Shape;630;p59"/>
          <p:cNvCxnSpPr/>
          <p:nvPr/>
        </p:nvCxnSpPr>
        <p:spPr>
          <a:xfrm>
            <a:off x="5901400" y="557775"/>
            <a:ext cx="0" cy="38109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1" name="Google Shape;631;p59"/>
          <p:cNvSpPr/>
          <p:nvPr/>
        </p:nvSpPr>
        <p:spPr>
          <a:xfrm>
            <a:off x="5827954" y="2101779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2" name="Google Shape;632;p59"/>
          <p:cNvSpPr/>
          <p:nvPr/>
        </p:nvSpPr>
        <p:spPr>
          <a:xfrm>
            <a:off x="5827954" y="3668579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33" name="Google Shape;633;p59"/>
          <p:cNvSpPr/>
          <p:nvPr/>
        </p:nvSpPr>
        <p:spPr>
          <a:xfrm>
            <a:off x="5827954" y="534979"/>
            <a:ext cx="161400" cy="1758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634" name="Google Shape;63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052625"/>
            <a:ext cx="2743200" cy="174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3063400"/>
            <a:ext cx="2743200" cy="1746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63300" y="1051560"/>
            <a:ext cx="2743200" cy="174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63300" y="3063240"/>
            <a:ext cx="2743200" cy="174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60"/>
          <p:cNvSpPr txBox="1"/>
          <p:nvPr/>
        </p:nvSpPr>
        <p:spPr>
          <a:xfrm>
            <a:off x="827425" y="2348350"/>
            <a:ext cx="3894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3" name="Google Shape;643;p60"/>
          <p:cNvCxnSpPr>
            <a:endCxn id="644" idx="3"/>
          </p:cNvCxnSpPr>
          <p:nvPr/>
        </p:nvCxnSpPr>
        <p:spPr>
          <a:xfrm>
            <a:off x="-5600" y="3858050"/>
            <a:ext cx="83877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60"/>
          <p:cNvCxnSpPr/>
          <p:nvPr/>
        </p:nvCxnSpPr>
        <p:spPr>
          <a:xfrm>
            <a:off x="684126" y="2572600"/>
            <a:ext cx="70593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6" name="Google Shape;646;p60"/>
          <p:cNvCxnSpPr/>
          <p:nvPr/>
        </p:nvCxnSpPr>
        <p:spPr>
          <a:xfrm>
            <a:off x="3976400" y="1283824"/>
            <a:ext cx="0" cy="1292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7" name="Google Shape;647;p60"/>
          <p:cNvCxnSpPr/>
          <p:nvPr/>
        </p:nvCxnSpPr>
        <p:spPr>
          <a:xfrm>
            <a:off x="2672937" y="1287123"/>
            <a:ext cx="0" cy="386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60"/>
          <p:cNvCxnSpPr/>
          <p:nvPr/>
        </p:nvCxnSpPr>
        <p:spPr>
          <a:xfrm>
            <a:off x="5211550" y="1287125"/>
            <a:ext cx="0" cy="3860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" name="Google Shape;649;p60"/>
          <p:cNvCxnSpPr/>
          <p:nvPr/>
        </p:nvCxnSpPr>
        <p:spPr>
          <a:xfrm flipH="1">
            <a:off x="7748050" y="1930470"/>
            <a:ext cx="6300" cy="19278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0" name="Google Shape;650;p60"/>
          <p:cNvSpPr/>
          <p:nvPr/>
        </p:nvSpPr>
        <p:spPr>
          <a:xfrm>
            <a:off x="5757124" y="1287100"/>
            <a:ext cx="768300" cy="1285500"/>
          </a:xfrm>
          <a:prstGeom prst="snip2DiagRect">
            <a:avLst>
              <a:gd fmla="val 0" name="adj1"/>
              <a:gd fmla="val 4828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1" name="Google Shape;651;p60"/>
          <p:cNvSpPr/>
          <p:nvPr/>
        </p:nvSpPr>
        <p:spPr>
          <a:xfrm>
            <a:off x="5211695" y="1287100"/>
            <a:ext cx="544200" cy="12855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2" name="Google Shape;652;p60"/>
          <p:cNvSpPr/>
          <p:nvPr/>
        </p:nvSpPr>
        <p:spPr>
          <a:xfrm>
            <a:off x="684124" y="1287100"/>
            <a:ext cx="768300" cy="1285500"/>
          </a:xfrm>
          <a:prstGeom prst="snip2DiagRect">
            <a:avLst>
              <a:gd fmla="val 0" name="adj1"/>
              <a:gd fmla="val 4828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3" name="Google Shape;653;p60"/>
          <p:cNvSpPr/>
          <p:nvPr/>
        </p:nvSpPr>
        <p:spPr>
          <a:xfrm>
            <a:off x="138695" y="1287100"/>
            <a:ext cx="544200" cy="12855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4" name="Google Shape;654;p60"/>
          <p:cNvSpPr/>
          <p:nvPr/>
        </p:nvSpPr>
        <p:spPr>
          <a:xfrm>
            <a:off x="3216474" y="2572600"/>
            <a:ext cx="768300" cy="1285500"/>
          </a:xfrm>
          <a:prstGeom prst="snip2DiagRect">
            <a:avLst>
              <a:gd fmla="val 0" name="adj1"/>
              <a:gd fmla="val 4828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5" name="Google Shape;655;p60"/>
          <p:cNvSpPr/>
          <p:nvPr/>
        </p:nvSpPr>
        <p:spPr>
          <a:xfrm>
            <a:off x="2671045" y="2572600"/>
            <a:ext cx="544200" cy="1285500"/>
          </a:xfrm>
          <a:prstGeom prst="snip2DiagRect">
            <a:avLst>
              <a:gd fmla="val 0" name="adj1"/>
              <a:gd fmla="val 50000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6" name="Google Shape;656;p60"/>
          <p:cNvSpPr/>
          <p:nvPr/>
        </p:nvSpPr>
        <p:spPr>
          <a:xfrm>
            <a:off x="2418550" y="2572600"/>
            <a:ext cx="256500" cy="279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657" name="Google Shape;657;p60"/>
          <p:cNvCxnSpPr/>
          <p:nvPr/>
        </p:nvCxnSpPr>
        <p:spPr>
          <a:xfrm flipH="1" rot="10800000">
            <a:off x="688600" y="1284420"/>
            <a:ext cx="6449100" cy="27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60"/>
          <p:cNvSpPr/>
          <p:nvPr/>
        </p:nvSpPr>
        <p:spPr>
          <a:xfrm>
            <a:off x="7748050" y="3858050"/>
            <a:ext cx="1268100" cy="1278900"/>
          </a:xfrm>
          <a:prstGeom prst="snip2DiagRect">
            <a:avLst>
              <a:gd fmla="val 0" name="adj1"/>
              <a:gd fmla="val 4476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8" name="Google Shape;658;p60"/>
          <p:cNvSpPr/>
          <p:nvPr/>
        </p:nvSpPr>
        <p:spPr>
          <a:xfrm>
            <a:off x="4958025" y="3862261"/>
            <a:ext cx="256500" cy="279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59" name="Google Shape;659;p60"/>
          <p:cNvSpPr/>
          <p:nvPr/>
        </p:nvSpPr>
        <p:spPr>
          <a:xfrm>
            <a:off x="7502550" y="2574129"/>
            <a:ext cx="256500" cy="2796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660" name="Google Shape;660;p60"/>
          <p:cNvSpPr txBox="1"/>
          <p:nvPr>
            <p:ph type="title"/>
          </p:nvPr>
        </p:nvSpPr>
        <p:spPr>
          <a:xfrm>
            <a:off x="228600" y="420017"/>
            <a:ext cx="6480300" cy="738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Data Preprocessing</a:t>
            </a:r>
            <a:endParaRPr sz="4000"/>
          </a:p>
        </p:txBody>
      </p:sp>
      <p:sp>
        <p:nvSpPr>
          <p:cNvPr id="661" name="Google Shape;661;p60"/>
          <p:cNvSpPr txBox="1"/>
          <p:nvPr>
            <p:ph idx="1" type="subTitle"/>
          </p:nvPr>
        </p:nvSpPr>
        <p:spPr>
          <a:xfrm>
            <a:off x="228477" y="1938528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Dependent/Independent separation</a:t>
            </a:r>
            <a:endParaRPr sz="1400"/>
          </a:p>
        </p:txBody>
      </p:sp>
      <p:sp>
        <p:nvSpPr>
          <p:cNvPr id="662" name="Google Shape;662;p60"/>
          <p:cNvSpPr txBox="1"/>
          <p:nvPr>
            <p:ph idx="5" type="subTitle"/>
          </p:nvPr>
        </p:nvSpPr>
        <p:spPr>
          <a:xfrm>
            <a:off x="228475" y="2798064"/>
            <a:ext cx="2195100" cy="690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Independent (x) = Temperature , Humidity, Wind_Speed , general_diffuse_flows,  diffuse_flows , Air_Quality_Index, Cloudiness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Dependent (y) = Power</a:t>
            </a:r>
            <a:endParaRPr sz="1200"/>
          </a:p>
        </p:txBody>
      </p:sp>
      <p:sp>
        <p:nvSpPr>
          <p:cNvPr id="663" name="Google Shape;663;p60"/>
          <p:cNvSpPr txBox="1"/>
          <p:nvPr>
            <p:ph idx="6" type="subTitle"/>
          </p:nvPr>
        </p:nvSpPr>
        <p:spPr>
          <a:xfrm>
            <a:off x="2833342" y="1938528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Train / Test split</a:t>
            </a:r>
            <a:endParaRPr sz="1400"/>
          </a:p>
        </p:txBody>
      </p:sp>
      <p:sp>
        <p:nvSpPr>
          <p:cNvPr id="664" name="Google Shape;664;p60"/>
          <p:cNvSpPr txBox="1"/>
          <p:nvPr>
            <p:ph idx="7" type="subTitle"/>
          </p:nvPr>
        </p:nvSpPr>
        <p:spPr>
          <a:xfrm>
            <a:off x="2833350" y="2798064"/>
            <a:ext cx="2195100" cy="440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Training Data - 80%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Test Data - 20%</a:t>
            </a:r>
            <a:endParaRPr sz="1200"/>
          </a:p>
        </p:txBody>
      </p:sp>
      <p:sp>
        <p:nvSpPr>
          <p:cNvPr id="665" name="Google Shape;665;p60"/>
          <p:cNvSpPr txBox="1"/>
          <p:nvPr>
            <p:ph idx="8" type="subTitle"/>
          </p:nvPr>
        </p:nvSpPr>
        <p:spPr>
          <a:xfrm>
            <a:off x="5382242" y="1938528"/>
            <a:ext cx="1947300" cy="3015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Feature Scaling</a:t>
            </a:r>
            <a:endParaRPr sz="1400"/>
          </a:p>
        </p:txBody>
      </p:sp>
      <p:sp>
        <p:nvSpPr>
          <p:cNvPr id="666" name="Google Shape;666;p60"/>
          <p:cNvSpPr txBox="1"/>
          <p:nvPr>
            <p:ph idx="9" type="subTitle"/>
          </p:nvPr>
        </p:nvSpPr>
        <p:spPr>
          <a:xfrm>
            <a:off x="5382250" y="2798064"/>
            <a:ext cx="2195100" cy="4404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Numerical features scaled using StandardScaler</a:t>
            </a:r>
            <a:endParaRPr sz="1200"/>
          </a:p>
        </p:txBody>
      </p:sp>
      <p:sp>
        <p:nvSpPr>
          <p:cNvPr id="667" name="Google Shape;667;p60"/>
          <p:cNvSpPr txBox="1"/>
          <p:nvPr>
            <p:ph idx="13" type="subTitle"/>
          </p:nvPr>
        </p:nvSpPr>
        <p:spPr>
          <a:xfrm>
            <a:off x="2418550" y="2576525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68" name="Google Shape;668;p60"/>
          <p:cNvSpPr txBox="1"/>
          <p:nvPr>
            <p:ph idx="14" type="subTitle"/>
          </p:nvPr>
        </p:nvSpPr>
        <p:spPr>
          <a:xfrm>
            <a:off x="4958025" y="3866186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69" name="Google Shape;669;p60"/>
          <p:cNvSpPr txBox="1"/>
          <p:nvPr>
            <p:ph idx="15" type="subTitle"/>
          </p:nvPr>
        </p:nvSpPr>
        <p:spPr>
          <a:xfrm>
            <a:off x="7502550" y="2578054"/>
            <a:ext cx="256500" cy="2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1"/>
          <p:cNvSpPr/>
          <p:nvPr/>
        </p:nvSpPr>
        <p:spPr>
          <a:xfrm>
            <a:off x="228600" y="2188511"/>
            <a:ext cx="2834700" cy="2638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75" name="Google Shape;675;p61"/>
          <p:cNvCxnSpPr/>
          <p:nvPr/>
        </p:nvCxnSpPr>
        <p:spPr>
          <a:xfrm>
            <a:off x="232900" y="3199821"/>
            <a:ext cx="2829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6" name="Google Shape;676;p61"/>
          <p:cNvSpPr/>
          <p:nvPr/>
        </p:nvSpPr>
        <p:spPr>
          <a:xfrm>
            <a:off x="3154650" y="2188511"/>
            <a:ext cx="2834700" cy="2638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77" name="Google Shape;677;p61"/>
          <p:cNvCxnSpPr/>
          <p:nvPr/>
        </p:nvCxnSpPr>
        <p:spPr>
          <a:xfrm>
            <a:off x="3158950" y="3199821"/>
            <a:ext cx="2829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8" name="Google Shape;678;p61"/>
          <p:cNvSpPr/>
          <p:nvPr/>
        </p:nvSpPr>
        <p:spPr>
          <a:xfrm>
            <a:off x="6080700" y="2188511"/>
            <a:ext cx="2834700" cy="26388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dk1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79" name="Google Shape;679;p61"/>
          <p:cNvCxnSpPr/>
          <p:nvPr/>
        </p:nvCxnSpPr>
        <p:spPr>
          <a:xfrm>
            <a:off x="6085000" y="3199821"/>
            <a:ext cx="2829000" cy="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0" name="Google Shape;680;p61"/>
          <p:cNvSpPr txBox="1"/>
          <p:nvPr>
            <p:ph type="title"/>
          </p:nvPr>
        </p:nvSpPr>
        <p:spPr>
          <a:xfrm>
            <a:off x="228600" y="420025"/>
            <a:ext cx="8507100" cy="600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Checking Linear regression Assumptions</a:t>
            </a:r>
            <a:endParaRPr sz="3000"/>
          </a:p>
        </p:txBody>
      </p:sp>
      <p:sp>
        <p:nvSpPr>
          <p:cNvPr id="681" name="Google Shape;681;p61"/>
          <p:cNvSpPr txBox="1"/>
          <p:nvPr>
            <p:ph idx="2" type="subTitle"/>
          </p:nvPr>
        </p:nvSpPr>
        <p:spPr>
          <a:xfrm>
            <a:off x="540525" y="3357413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137414" lvl="0" marL="192024" marR="76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300"/>
              <a:buFont typeface="Arial"/>
              <a:buChar char="➔"/>
            </a:pPr>
            <a:r>
              <a:rPr lang="en" sz="13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Slight left skew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37414" lvl="0" marL="192024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➔"/>
            </a:pPr>
            <a:r>
              <a:rPr lang="en" sz="13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Unimodal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37414" lvl="0" marL="192024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300"/>
              <a:buFont typeface="Arial"/>
              <a:buChar char="➔"/>
            </a:pPr>
            <a:r>
              <a:rPr lang="en" sz="1300">
                <a:solidFill>
                  <a:srgbClr val="D4D4D4"/>
                </a:solidFill>
                <a:highlight>
                  <a:srgbClr val="1E1E1E"/>
                </a:highlight>
                <a:latin typeface="Arial"/>
                <a:ea typeface="Arial"/>
                <a:cs typeface="Arial"/>
                <a:sym typeface="Arial"/>
              </a:rPr>
              <a:t>Normality of residuals violated</a:t>
            </a:r>
            <a:endParaRPr sz="1300">
              <a:solidFill>
                <a:srgbClr val="D4D4D4"/>
              </a:solidFill>
              <a:highlight>
                <a:srgbClr val="1E1E1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82" name="Google Shape;682;p61"/>
          <p:cNvSpPr txBox="1"/>
          <p:nvPr>
            <p:ph idx="4" type="subTitle"/>
          </p:nvPr>
        </p:nvSpPr>
        <p:spPr>
          <a:xfrm>
            <a:off x="3425550" y="3357413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137414" lvl="0" marL="19202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ed Hat Display"/>
              <a:buChar char="➔"/>
            </a:pPr>
            <a:r>
              <a:rPr lang="en" sz="1300"/>
              <a:t>Residual vs Predicted graph shows funneling in both ends</a:t>
            </a:r>
            <a:endParaRPr sz="1300"/>
          </a:p>
          <a:p>
            <a:pPr indent="-137414" lvl="0" marL="19202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ed Hat Display"/>
              <a:buChar char="➔"/>
            </a:pPr>
            <a:r>
              <a:rPr lang="en" sz="1300"/>
              <a:t>Slight variance in residual spread</a:t>
            </a:r>
            <a:endParaRPr sz="1300"/>
          </a:p>
          <a:p>
            <a:pPr indent="-137414" lvl="0" marL="19202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➔"/>
            </a:pPr>
            <a:r>
              <a:rPr lang="en" sz="1300"/>
              <a:t>Not homoscedastic</a:t>
            </a:r>
            <a:endParaRPr sz="1300"/>
          </a:p>
          <a:p>
            <a:pPr indent="0" lvl="0" marL="19202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683" name="Google Shape;683;p61"/>
          <p:cNvSpPr txBox="1"/>
          <p:nvPr>
            <p:ph idx="6" type="subTitle"/>
          </p:nvPr>
        </p:nvSpPr>
        <p:spPr>
          <a:xfrm>
            <a:off x="6392625" y="3357413"/>
            <a:ext cx="2199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137414" lvl="0" marL="19202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ed Hat Display"/>
              <a:buChar char="➔"/>
            </a:pPr>
            <a:r>
              <a:rPr lang="en" sz="1300"/>
              <a:t>general_diffuse_flows and diffuse_flows show high correlation</a:t>
            </a:r>
            <a:endParaRPr sz="1300"/>
          </a:p>
          <a:p>
            <a:pPr indent="-137414" lvl="0" marL="19202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➔"/>
            </a:pPr>
            <a:r>
              <a:rPr lang="en" sz="1300"/>
              <a:t>Presence of multicollinearity</a:t>
            </a:r>
            <a:endParaRPr sz="1300"/>
          </a:p>
        </p:txBody>
      </p:sp>
      <p:pic>
        <p:nvPicPr>
          <p:cNvPr id="684" name="Google Shape;68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00" y="1188720"/>
            <a:ext cx="27542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4200" y="1188720"/>
            <a:ext cx="2754199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6500" y="1188720"/>
            <a:ext cx="27542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62"/>
          <p:cNvSpPr/>
          <p:nvPr/>
        </p:nvSpPr>
        <p:spPr>
          <a:xfrm>
            <a:off x="205125" y="742750"/>
            <a:ext cx="8686800" cy="4320900"/>
          </a:xfrm>
          <a:prstGeom prst="snip2DiagRect">
            <a:avLst>
              <a:gd fmla="val 0" name="adj1"/>
              <a:gd fmla="val 13149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692" name="Google Shape;692;p62"/>
          <p:cNvCxnSpPr/>
          <p:nvPr/>
        </p:nvCxnSpPr>
        <p:spPr>
          <a:xfrm rot="10800000">
            <a:off x="252075" y="1334500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3" name="Google Shape;693;p62"/>
          <p:cNvCxnSpPr/>
          <p:nvPr/>
        </p:nvCxnSpPr>
        <p:spPr>
          <a:xfrm rot="10800000">
            <a:off x="252075" y="1746944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4" name="Google Shape;694;p62"/>
          <p:cNvCxnSpPr/>
          <p:nvPr/>
        </p:nvCxnSpPr>
        <p:spPr>
          <a:xfrm rot="10800000">
            <a:off x="250388" y="2155619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5" name="Google Shape;695;p62"/>
          <p:cNvCxnSpPr/>
          <p:nvPr/>
        </p:nvCxnSpPr>
        <p:spPr>
          <a:xfrm rot="10800000">
            <a:off x="250388" y="2570894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" name="Google Shape;696;p62"/>
          <p:cNvCxnSpPr/>
          <p:nvPr/>
        </p:nvCxnSpPr>
        <p:spPr>
          <a:xfrm rot="10800000">
            <a:off x="250388" y="2979894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7" name="Google Shape;697;p62"/>
          <p:cNvSpPr txBox="1"/>
          <p:nvPr>
            <p:ph type="title"/>
          </p:nvPr>
        </p:nvSpPr>
        <p:spPr>
          <a:xfrm>
            <a:off x="632225" y="281050"/>
            <a:ext cx="4015800" cy="600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Model Comparison</a:t>
            </a:r>
            <a:endParaRPr sz="3000"/>
          </a:p>
        </p:txBody>
      </p:sp>
      <p:sp>
        <p:nvSpPr>
          <p:cNvPr id="698" name="Google Shape;698;p62"/>
          <p:cNvSpPr txBox="1"/>
          <p:nvPr>
            <p:ph idx="2" type="subTitle"/>
          </p:nvPr>
        </p:nvSpPr>
        <p:spPr>
          <a:xfrm>
            <a:off x="2000650" y="83487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Size/time</a:t>
            </a:r>
            <a:endParaRPr/>
          </a:p>
        </p:txBody>
      </p:sp>
      <p:sp>
        <p:nvSpPr>
          <p:cNvPr id="699" name="Google Shape;699;p62"/>
          <p:cNvSpPr txBox="1"/>
          <p:nvPr>
            <p:ph idx="3" type="subTitle"/>
          </p:nvPr>
        </p:nvSpPr>
        <p:spPr>
          <a:xfrm>
            <a:off x="4256260" y="83487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 (R2)</a:t>
            </a:r>
            <a:endParaRPr/>
          </a:p>
        </p:txBody>
      </p:sp>
      <p:sp>
        <p:nvSpPr>
          <p:cNvPr id="700" name="Google Shape;700;p62"/>
          <p:cNvSpPr txBox="1"/>
          <p:nvPr>
            <p:ph idx="4" type="subTitle"/>
          </p:nvPr>
        </p:nvSpPr>
        <p:spPr>
          <a:xfrm>
            <a:off x="5946174" y="834875"/>
            <a:ext cx="1369500" cy="290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RMSE</a:t>
            </a:r>
            <a:endParaRPr/>
          </a:p>
        </p:txBody>
      </p:sp>
      <p:sp>
        <p:nvSpPr>
          <p:cNvPr id="701" name="Google Shape;701;p62"/>
          <p:cNvSpPr txBox="1"/>
          <p:nvPr>
            <p:ph idx="5" type="subTitle"/>
          </p:nvPr>
        </p:nvSpPr>
        <p:spPr>
          <a:xfrm>
            <a:off x="408600" y="133685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02" name="Google Shape;702;p62"/>
          <p:cNvSpPr txBox="1"/>
          <p:nvPr>
            <p:ph idx="6" type="subTitle"/>
          </p:nvPr>
        </p:nvSpPr>
        <p:spPr>
          <a:xfrm>
            <a:off x="408600" y="174710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03" name="Google Shape;703;p62"/>
          <p:cNvSpPr txBox="1"/>
          <p:nvPr>
            <p:ph idx="7" type="subTitle"/>
          </p:nvPr>
        </p:nvSpPr>
        <p:spPr>
          <a:xfrm>
            <a:off x="408600" y="2160325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04" name="Google Shape;704;p62"/>
          <p:cNvSpPr txBox="1"/>
          <p:nvPr>
            <p:ph idx="8" type="subTitle"/>
          </p:nvPr>
        </p:nvSpPr>
        <p:spPr>
          <a:xfrm>
            <a:off x="408600" y="256590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05" name="Google Shape;705;p62"/>
          <p:cNvSpPr txBox="1"/>
          <p:nvPr>
            <p:ph idx="9" type="subTitle"/>
          </p:nvPr>
        </p:nvSpPr>
        <p:spPr>
          <a:xfrm>
            <a:off x="408600" y="298475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06" name="Google Shape;706;p62"/>
          <p:cNvSpPr txBox="1"/>
          <p:nvPr>
            <p:ph idx="13" type="subTitle"/>
          </p:nvPr>
        </p:nvSpPr>
        <p:spPr>
          <a:xfrm>
            <a:off x="2000650" y="13368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Dummy Regressor</a:t>
            </a:r>
            <a:endParaRPr/>
          </a:p>
        </p:txBody>
      </p:sp>
      <p:sp>
        <p:nvSpPr>
          <p:cNvPr id="707" name="Google Shape;707;p62"/>
          <p:cNvSpPr txBox="1"/>
          <p:nvPr>
            <p:ph idx="14" type="subTitle"/>
          </p:nvPr>
        </p:nvSpPr>
        <p:spPr>
          <a:xfrm>
            <a:off x="2000650" y="17471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708" name="Google Shape;708;p62"/>
          <p:cNvSpPr txBox="1"/>
          <p:nvPr>
            <p:ph idx="15" type="subTitle"/>
          </p:nvPr>
        </p:nvSpPr>
        <p:spPr>
          <a:xfrm>
            <a:off x="2000650" y="21584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Ridge Regression</a:t>
            </a:r>
            <a:endParaRPr/>
          </a:p>
        </p:txBody>
      </p:sp>
      <p:sp>
        <p:nvSpPr>
          <p:cNvPr id="709" name="Google Shape;709;p62"/>
          <p:cNvSpPr txBox="1"/>
          <p:nvPr>
            <p:ph idx="16" type="subTitle"/>
          </p:nvPr>
        </p:nvSpPr>
        <p:spPr>
          <a:xfrm>
            <a:off x="2000650" y="25732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Regression</a:t>
            </a:r>
            <a:endParaRPr/>
          </a:p>
        </p:txBody>
      </p:sp>
      <p:sp>
        <p:nvSpPr>
          <p:cNvPr id="710" name="Google Shape;710;p62"/>
          <p:cNvSpPr txBox="1"/>
          <p:nvPr>
            <p:ph idx="17" type="subTitle"/>
          </p:nvPr>
        </p:nvSpPr>
        <p:spPr>
          <a:xfrm>
            <a:off x="1924450" y="2985700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Regression</a:t>
            </a:r>
            <a:endParaRPr/>
          </a:p>
        </p:txBody>
      </p:sp>
      <p:sp>
        <p:nvSpPr>
          <p:cNvPr id="711" name="Google Shape;711;p62"/>
          <p:cNvSpPr txBox="1"/>
          <p:nvPr>
            <p:ph idx="18" type="subTitle"/>
          </p:nvPr>
        </p:nvSpPr>
        <p:spPr>
          <a:xfrm>
            <a:off x="4256250" y="13368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0.0000</a:t>
            </a:r>
            <a:endParaRPr/>
          </a:p>
        </p:txBody>
      </p:sp>
      <p:sp>
        <p:nvSpPr>
          <p:cNvPr id="712" name="Google Shape;712;p62"/>
          <p:cNvSpPr txBox="1"/>
          <p:nvPr>
            <p:ph idx="19" type="subTitle"/>
          </p:nvPr>
        </p:nvSpPr>
        <p:spPr>
          <a:xfrm>
            <a:off x="4256250" y="17471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0.3302</a:t>
            </a:r>
            <a:endParaRPr/>
          </a:p>
        </p:txBody>
      </p:sp>
      <p:sp>
        <p:nvSpPr>
          <p:cNvPr id="713" name="Google Shape;713;p62"/>
          <p:cNvSpPr txBox="1"/>
          <p:nvPr>
            <p:ph idx="20" type="subTitle"/>
          </p:nvPr>
        </p:nvSpPr>
        <p:spPr>
          <a:xfrm>
            <a:off x="4256250" y="21584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0.3302</a:t>
            </a:r>
            <a:endParaRPr/>
          </a:p>
        </p:txBody>
      </p:sp>
      <p:sp>
        <p:nvSpPr>
          <p:cNvPr id="714" name="Google Shape;714;p62"/>
          <p:cNvSpPr txBox="1"/>
          <p:nvPr>
            <p:ph idx="21" type="subTitle"/>
          </p:nvPr>
        </p:nvSpPr>
        <p:spPr>
          <a:xfrm>
            <a:off x="4256250" y="25732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0.4065</a:t>
            </a:r>
            <a:endParaRPr/>
          </a:p>
        </p:txBody>
      </p:sp>
      <p:sp>
        <p:nvSpPr>
          <p:cNvPr id="715" name="Google Shape;715;p62"/>
          <p:cNvSpPr txBox="1"/>
          <p:nvPr>
            <p:ph idx="22" type="subTitle"/>
          </p:nvPr>
        </p:nvSpPr>
        <p:spPr>
          <a:xfrm>
            <a:off x="4256250" y="29857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0.2703</a:t>
            </a:r>
            <a:endParaRPr/>
          </a:p>
        </p:txBody>
      </p:sp>
      <p:sp>
        <p:nvSpPr>
          <p:cNvPr id="716" name="Google Shape;716;p62"/>
          <p:cNvSpPr txBox="1"/>
          <p:nvPr>
            <p:ph idx="23" type="subTitle"/>
          </p:nvPr>
        </p:nvSpPr>
        <p:spPr>
          <a:xfrm>
            <a:off x="5946176" y="133685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8037.41</a:t>
            </a:r>
            <a:endParaRPr sz="900"/>
          </a:p>
        </p:txBody>
      </p:sp>
      <p:sp>
        <p:nvSpPr>
          <p:cNvPr id="717" name="Google Shape;717;p62"/>
          <p:cNvSpPr txBox="1"/>
          <p:nvPr>
            <p:ph idx="24" type="subTitle"/>
          </p:nvPr>
        </p:nvSpPr>
        <p:spPr>
          <a:xfrm>
            <a:off x="5946176" y="17471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6577.95</a:t>
            </a:r>
            <a:endParaRPr sz="900"/>
          </a:p>
        </p:txBody>
      </p:sp>
      <p:sp>
        <p:nvSpPr>
          <p:cNvPr id="718" name="Google Shape;718;p62"/>
          <p:cNvSpPr txBox="1"/>
          <p:nvPr>
            <p:ph idx="25" type="subTitle"/>
          </p:nvPr>
        </p:nvSpPr>
        <p:spPr>
          <a:xfrm>
            <a:off x="5946176" y="215845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6577.93</a:t>
            </a:r>
            <a:endParaRPr sz="900"/>
          </a:p>
        </p:txBody>
      </p:sp>
      <p:sp>
        <p:nvSpPr>
          <p:cNvPr id="719" name="Google Shape;719;p62"/>
          <p:cNvSpPr txBox="1"/>
          <p:nvPr>
            <p:ph idx="26" type="subTitle"/>
          </p:nvPr>
        </p:nvSpPr>
        <p:spPr>
          <a:xfrm>
            <a:off x="5946176" y="257325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6191.42</a:t>
            </a:r>
            <a:endParaRPr sz="900"/>
          </a:p>
        </p:txBody>
      </p:sp>
      <p:sp>
        <p:nvSpPr>
          <p:cNvPr id="720" name="Google Shape;720;p62"/>
          <p:cNvSpPr txBox="1"/>
          <p:nvPr>
            <p:ph idx="27" type="subTitle"/>
          </p:nvPr>
        </p:nvSpPr>
        <p:spPr>
          <a:xfrm>
            <a:off x="5946176" y="29857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6865.89</a:t>
            </a:r>
            <a:endParaRPr sz="900"/>
          </a:p>
        </p:txBody>
      </p:sp>
      <p:cxnSp>
        <p:nvCxnSpPr>
          <p:cNvPr id="721" name="Google Shape;721;p62"/>
          <p:cNvCxnSpPr/>
          <p:nvPr/>
        </p:nvCxnSpPr>
        <p:spPr>
          <a:xfrm rot="10800000">
            <a:off x="205113" y="3325419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2" name="Google Shape;722;p62"/>
          <p:cNvCxnSpPr/>
          <p:nvPr/>
        </p:nvCxnSpPr>
        <p:spPr>
          <a:xfrm rot="10800000">
            <a:off x="205113" y="3734419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3" name="Google Shape;723;p62"/>
          <p:cNvSpPr txBox="1"/>
          <p:nvPr>
            <p:ph idx="8" type="subTitle"/>
          </p:nvPr>
        </p:nvSpPr>
        <p:spPr>
          <a:xfrm>
            <a:off x="408600" y="3359288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724" name="Google Shape;724;p62"/>
          <p:cNvSpPr txBox="1"/>
          <p:nvPr>
            <p:ph idx="9" type="subTitle"/>
          </p:nvPr>
        </p:nvSpPr>
        <p:spPr>
          <a:xfrm>
            <a:off x="439525" y="3739275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725" name="Google Shape;725;p62"/>
          <p:cNvSpPr txBox="1"/>
          <p:nvPr>
            <p:ph idx="16" type="subTitle"/>
          </p:nvPr>
        </p:nvSpPr>
        <p:spPr>
          <a:xfrm>
            <a:off x="1955375" y="3327775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Regression</a:t>
            </a:r>
            <a:endParaRPr/>
          </a:p>
        </p:txBody>
      </p:sp>
      <p:sp>
        <p:nvSpPr>
          <p:cNvPr id="726" name="Google Shape;726;p62"/>
          <p:cNvSpPr txBox="1"/>
          <p:nvPr>
            <p:ph idx="17" type="subTitle"/>
          </p:nvPr>
        </p:nvSpPr>
        <p:spPr>
          <a:xfrm>
            <a:off x="1955375" y="3740225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990000"/>
                </a:highlight>
              </a:rPr>
              <a:t>Random Forest Regression</a:t>
            </a:r>
            <a:endParaRPr>
              <a:highlight>
                <a:srgbClr val="990000"/>
              </a:highlight>
            </a:endParaRPr>
          </a:p>
        </p:txBody>
      </p:sp>
      <p:sp>
        <p:nvSpPr>
          <p:cNvPr id="727" name="Google Shape;727;p62"/>
          <p:cNvSpPr txBox="1"/>
          <p:nvPr>
            <p:ph idx="21" type="subTitle"/>
          </p:nvPr>
        </p:nvSpPr>
        <p:spPr>
          <a:xfrm>
            <a:off x="4256250" y="336255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0.3985</a:t>
            </a:r>
            <a:endParaRPr/>
          </a:p>
        </p:txBody>
      </p:sp>
      <p:sp>
        <p:nvSpPr>
          <p:cNvPr id="728" name="Google Shape;728;p62"/>
          <p:cNvSpPr txBox="1"/>
          <p:nvPr>
            <p:ph idx="22" type="subTitle"/>
          </p:nvPr>
        </p:nvSpPr>
        <p:spPr>
          <a:xfrm>
            <a:off x="4256250" y="37410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990000"/>
                </a:highlight>
                <a:latin typeface="Courier New"/>
                <a:ea typeface="Courier New"/>
                <a:cs typeface="Courier New"/>
                <a:sym typeface="Courier New"/>
              </a:rPr>
              <a:t>0.6361</a:t>
            </a:r>
            <a:endParaRPr>
              <a:highlight>
                <a:srgbClr val="990000"/>
              </a:highlight>
            </a:endParaRPr>
          </a:p>
        </p:txBody>
      </p:sp>
      <p:sp>
        <p:nvSpPr>
          <p:cNvPr id="729" name="Google Shape;729;p62"/>
          <p:cNvSpPr txBox="1"/>
          <p:nvPr>
            <p:ph idx="26" type="subTitle"/>
          </p:nvPr>
        </p:nvSpPr>
        <p:spPr>
          <a:xfrm>
            <a:off x="5946176" y="3327775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6233.50</a:t>
            </a:r>
            <a:endParaRPr sz="900"/>
          </a:p>
        </p:txBody>
      </p:sp>
      <p:sp>
        <p:nvSpPr>
          <p:cNvPr id="730" name="Google Shape;730;p62"/>
          <p:cNvSpPr txBox="1"/>
          <p:nvPr>
            <p:ph idx="27" type="subTitle"/>
          </p:nvPr>
        </p:nvSpPr>
        <p:spPr>
          <a:xfrm>
            <a:off x="5946176" y="3741000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990000"/>
                </a:highlight>
                <a:latin typeface="Courier New"/>
                <a:ea typeface="Courier New"/>
                <a:cs typeface="Courier New"/>
                <a:sym typeface="Courier New"/>
              </a:rPr>
              <a:t>4848.79</a:t>
            </a:r>
            <a:endParaRPr sz="900">
              <a:highlight>
                <a:srgbClr val="990000"/>
              </a:highlight>
            </a:endParaRPr>
          </a:p>
        </p:txBody>
      </p:sp>
      <p:cxnSp>
        <p:nvCxnSpPr>
          <p:cNvPr id="731" name="Google Shape;731;p62"/>
          <p:cNvCxnSpPr/>
          <p:nvPr/>
        </p:nvCxnSpPr>
        <p:spPr>
          <a:xfrm rot="10800000">
            <a:off x="363313" y="4157669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2" name="Google Shape;732;p62"/>
          <p:cNvCxnSpPr/>
          <p:nvPr/>
        </p:nvCxnSpPr>
        <p:spPr>
          <a:xfrm rot="10800000">
            <a:off x="363313" y="4566669"/>
            <a:ext cx="86868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3" name="Google Shape;733;p62"/>
          <p:cNvSpPr txBox="1"/>
          <p:nvPr>
            <p:ph idx="8" type="subTitle"/>
          </p:nvPr>
        </p:nvSpPr>
        <p:spPr>
          <a:xfrm>
            <a:off x="445325" y="4152675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734" name="Google Shape;734;p62"/>
          <p:cNvSpPr txBox="1"/>
          <p:nvPr>
            <p:ph idx="9" type="subTitle"/>
          </p:nvPr>
        </p:nvSpPr>
        <p:spPr>
          <a:xfrm>
            <a:off x="445325" y="4571525"/>
            <a:ext cx="15033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735" name="Google Shape;735;p62"/>
          <p:cNvSpPr txBox="1"/>
          <p:nvPr>
            <p:ph idx="16" type="subTitle"/>
          </p:nvPr>
        </p:nvSpPr>
        <p:spPr>
          <a:xfrm>
            <a:off x="1961175" y="4160025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Regression</a:t>
            </a:r>
            <a:endParaRPr/>
          </a:p>
        </p:txBody>
      </p:sp>
      <p:sp>
        <p:nvSpPr>
          <p:cNvPr id="736" name="Google Shape;736;p62"/>
          <p:cNvSpPr txBox="1"/>
          <p:nvPr>
            <p:ph idx="17" type="subTitle"/>
          </p:nvPr>
        </p:nvSpPr>
        <p:spPr>
          <a:xfrm>
            <a:off x="1961175" y="4572475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Stacking Ensemble</a:t>
            </a:r>
            <a:endParaRPr/>
          </a:p>
        </p:txBody>
      </p:sp>
      <p:sp>
        <p:nvSpPr>
          <p:cNvPr id="737" name="Google Shape;737;p62"/>
          <p:cNvSpPr txBox="1"/>
          <p:nvPr>
            <p:ph idx="21" type="subTitle"/>
          </p:nvPr>
        </p:nvSpPr>
        <p:spPr>
          <a:xfrm>
            <a:off x="4256250" y="4160025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0.5507</a:t>
            </a:r>
            <a:endParaRPr/>
          </a:p>
        </p:txBody>
      </p:sp>
      <p:sp>
        <p:nvSpPr>
          <p:cNvPr id="738" name="Google Shape;738;p62"/>
          <p:cNvSpPr txBox="1"/>
          <p:nvPr>
            <p:ph idx="22" type="subTitle"/>
          </p:nvPr>
        </p:nvSpPr>
        <p:spPr>
          <a:xfrm>
            <a:off x="4256250" y="4542700"/>
            <a:ext cx="13695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0.5928</a:t>
            </a:r>
            <a:endParaRPr/>
          </a:p>
        </p:txBody>
      </p:sp>
      <p:sp>
        <p:nvSpPr>
          <p:cNvPr id="739" name="Google Shape;739;p62"/>
          <p:cNvSpPr txBox="1"/>
          <p:nvPr>
            <p:ph idx="26" type="subTitle"/>
          </p:nvPr>
        </p:nvSpPr>
        <p:spPr>
          <a:xfrm>
            <a:off x="5946176" y="4143425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5387.54</a:t>
            </a:r>
            <a:endParaRPr sz="900"/>
          </a:p>
        </p:txBody>
      </p:sp>
      <p:sp>
        <p:nvSpPr>
          <p:cNvPr id="740" name="Google Shape;740;p62"/>
          <p:cNvSpPr txBox="1"/>
          <p:nvPr>
            <p:ph idx="27" type="subTitle"/>
          </p:nvPr>
        </p:nvSpPr>
        <p:spPr>
          <a:xfrm>
            <a:off x="5946176" y="4579825"/>
            <a:ext cx="2870700" cy="410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E3E3E3"/>
                </a:solidFill>
                <a:highlight>
                  <a:srgbClr val="383838"/>
                </a:highlight>
                <a:latin typeface="Courier New"/>
                <a:ea typeface="Courier New"/>
                <a:cs typeface="Courier New"/>
                <a:sym typeface="Courier New"/>
              </a:rPr>
              <a:t>5129.15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63"/>
          <p:cNvSpPr/>
          <p:nvPr/>
        </p:nvSpPr>
        <p:spPr>
          <a:xfrm>
            <a:off x="5657750" y="2481900"/>
            <a:ext cx="1222800" cy="370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746" name="Google Shape;746;p63"/>
          <p:cNvSpPr/>
          <p:nvPr/>
        </p:nvSpPr>
        <p:spPr>
          <a:xfrm>
            <a:off x="5657750" y="3812700"/>
            <a:ext cx="1222800" cy="370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747" name="Google Shape;747;p63"/>
          <p:cNvSpPr/>
          <p:nvPr/>
        </p:nvSpPr>
        <p:spPr>
          <a:xfrm>
            <a:off x="5677238" y="1151100"/>
            <a:ext cx="1222800" cy="370500"/>
          </a:xfrm>
          <a:prstGeom prst="snip2DiagRect">
            <a:avLst>
              <a:gd fmla="val 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Red Hat Display Medium"/>
              <a:ea typeface="Red Hat Display Medium"/>
              <a:cs typeface="Red Hat Display Medium"/>
              <a:sym typeface="Red Hat Display Medium"/>
            </a:endParaRPr>
          </a:p>
        </p:txBody>
      </p:sp>
      <p:sp>
        <p:nvSpPr>
          <p:cNvPr id="748" name="Google Shape;748;p63"/>
          <p:cNvSpPr txBox="1"/>
          <p:nvPr>
            <p:ph idx="1" type="subTitle"/>
          </p:nvPr>
        </p:nvSpPr>
        <p:spPr>
          <a:xfrm>
            <a:off x="5524738" y="2481900"/>
            <a:ext cx="12228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49" name="Google Shape;749;p63"/>
          <p:cNvSpPr txBox="1"/>
          <p:nvPr>
            <p:ph idx="2" type="subTitle"/>
          </p:nvPr>
        </p:nvSpPr>
        <p:spPr>
          <a:xfrm>
            <a:off x="5600938" y="3812700"/>
            <a:ext cx="12228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sp>
        <p:nvSpPr>
          <p:cNvPr id="750" name="Google Shape;750;p63"/>
          <p:cNvSpPr txBox="1"/>
          <p:nvPr>
            <p:ph idx="3" type="subTitle"/>
          </p:nvPr>
        </p:nvSpPr>
        <p:spPr>
          <a:xfrm>
            <a:off x="5600938" y="1151100"/>
            <a:ext cx="1222800" cy="370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51" name="Google Shape;751;p63"/>
          <p:cNvSpPr txBox="1"/>
          <p:nvPr>
            <p:ph type="title"/>
          </p:nvPr>
        </p:nvSpPr>
        <p:spPr>
          <a:xfrm>
            <a:off x="228600" y="420025"/>
            <a:ext cx="4573800" cy="600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Feature Importance</a:t>
            </a:r>
            <a:endParaRPr sz="3000"/>
          </a:p>
        </p:txBody>
      </p:sp>
      <p:sp>
        <p:nvSpPr>
          <p:cNvPr id="752" name="Google Shape;752;p63"/>
          <p:cNvSpPr txBox="1"/>
          <p:nvPr>
            <p:ph idx="4" type="subTitle"/>
          </p:nvPr>
        </p:nvSpPr>
        <p:spPr>
          <a:xfrm>
            <a:off x="7052550" y="1276150"/>
            <a:ext cx="1863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Temperature </a:t>
            </a:r>
            <a:endParaRPr sz="1300"/>
          </a:p>
        </p:txBody>
      </p:sp>
      <p:sp>
        <p:nvSpPr>
          <p:cNvPr id="753" name="Google Shape;753;p63"/>
          <p:cNvSpPr txBox="1"/>
          <p:nvPr>
            <p:ph idx="5" type="subTitle"/>
          </p:nvPr>
        </p:nvSpPr>
        <p:spPr>
          <a:xfrm>
            <a:off x="7052450" y="2530750"/>
            <a:ext cx="1863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Humidity</a:t>
            </a:r>
            <a:endParaRPr sz="1300"/>
          </a:p>
        </p:txBody>
      </p:sp>
      <p:sp>
        <p:nvSpPr>
          <p:cNvPr id="754" name="Google Shape;754;p63"/>
          <p:cNvSpPr txBox="1"/>
          <p:nvPr>
            <p:ph idx="6" type="subTitle"/>
          </p:nvPr>
        </p:nvSpPr>
        <p:spPr>
          <a:xfrm>
            <a:off x="7052400" y="3861550"/>
            <a:ext cx="1863000" cy="587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Wind_speed</a:t>
            </a:r>
            <a:endParaRPr sz="1300"/>
          </a:p>
        </p:txBody>
      </p:sp>
      <p:pic>
        <p:nvPicPr>
          <p:cNvPr id="755" name="Google Shape;755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6150"/>
            <a:ext cx="4808727" cy="33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vestor Pitch Presentation">
  <a:themeElements>
    <a:clrScheme name="Simple Light">
      <a:dk1>
        <a:srgbClr val="1B1B1B"/>
      </a:dk1>
      <a:lt1>
        <a:srgbClr val="FFFFFF"/>
      </a:lt1>
      <a:dk2>
        <a:srgbClr val="85C086"/>
      </a:dk2>
      <a:lt2>
        <a:srgbClr val="D0E1BE"/>
      </a:lt2>
      <a:accent1>
        <a:srgbClr val="85C085"/>
      </a:accent1>
      <a:accent2>
        <a:srgbClr val="50A350"/>
      </a:accent2>
      <a:accent3>
        <a:srgbClr val="3E863C"/>
      </a:accent3>
      <a:accent4>
        <a:srgbClr val="1E691E"/>
      </a:accent4>
      <a:accent5>
        <a:srgbClr val="074907"/>
      </a:accent5>
      <a:accent6>
        <a:srgbClr val="666666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