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1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EF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61791-E573-F418-A6BA-A332AFF19C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7B4AEA-E1D0-C74E-5DBE-621FDA0DD2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53D863-85BB-88B3-AC82-5C07EB73D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C503A-4535-4CF5-A413-DEE0C21149A2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7D5F9-8DA0-9FCE-0ED0-2B71C1715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2C44F2-9810-4A19-D86C-790069AEB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2D3FE-83D0-4DF8-90ED-559E58A15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897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B76A2-988F-8DA0-AEAF-4013681C5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0D665B-0D0F-FDBB-93A1-7D452EBE2E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C41F4E-0856-DDE4-4A93-4BF182419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C503A-4535-4CF5-A413-DEE0C21149A2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7EA813-AD3B-1461-A04C-1EDE3296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DC3DDB-F5DE-8365-12D9-0E6ED4186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2D3FE-83D0-4DF8-90ED-559E58A15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27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CC41ED-BE68-17E4-739D-ECAD5A8AEA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AD8FC8-1BF3-29EF-EE62-95EC5907ED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417BEC-D555-7A1A-D2B5-D916737C9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C503A-4535-4CF5-A413-DEE0C21149A2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51A61C-0969-993C-5AC4-9E48BDAEB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A41FB-A3FE-C8B4-6EDA-E30A790C5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2D3FE-83D0-4DF8-90ED-559E58A15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753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2703B-AB78-6898-4F8C-11109E505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16D92-6F84-C182-5F01-47D201847A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C561F4-3C16-1659-7066-2B0665ECC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C503A-4535-4CF5-A413-DEE0C21149A2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0FCC87-DE0B-5C07-8908-AB6BA26B4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1E758F-3A52-AAAC-9609-EA361E88A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2D3FE-83D0-4DF8-90ED-559E58A15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288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70DB4-1AAB-3836-CB81-14D671A75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851DB6-86F9-2E30-82E9-8DE7FD6A1A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BBFA1-ABA7-5471-61D4-233789260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C503A-4535-4CF5-A413-DEE0C21149A2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55512-27E1-EDDE-5F7E-27CEC5136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70B630-99AF-BCBB-E236-402FBA23E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2D3FE-83D0-4DF8-90ED-559E58A15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400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17842-C577-C528-9110-B4CB6F084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10F3B-14B6-A3F1-59C7-25793E673E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F98C8B-7EA2-EE88-1DA0-646024C906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72A541-7FE9-0EB1-91ED-0EA20711C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C503A-4535-4CF5-A413-DEE0C21149A2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0F4482-7B23-262B-5A77-8F7665617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B3206F-1045-E06D-BC4C-B117649A1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2D3FE-83D0-4DF8-90ED-559E58A15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059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89983-CA7C-8569-8789-DF48ED87A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CD13F1-28EB-0A9D-BDB7-D866BF36F6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6B2A8C-44F8-8F42-51C1-047663E130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DB47E6-CDAD-6634-78FB-64020B4E52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7D27ED-80E8-8E09-7185-FD61362E01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1F8E9F-FC47-5518-AC3D-8D4312BF2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C503A-4535-4CF5-A413-DEE0C21149A2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C05535-3768-51C9-EEC9-0DD1B89A2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4EFFF8-65E7-919B-9821-3EF1C0424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2D3FE-83D0-4DF8-90ED-559E58A15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382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8E5DD-3A35-DDB0-356A-61C28931D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F3018D-9B8F-B883-8A9F-271A77B4D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C503A-4535-4CF5-A413-DEE0C21149A2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BAB581-F966-A173-1976-25F8F4202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A3C997-F568-C8D2-CA6E-E24C4D31D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2D3FE-83D0-4DF8-90ED-559E58A15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77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DDFF32-3A98-E755-64E7-7F7AD440E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C503A-4535-4CF5-A413-DEE0C21149A2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16080B-B76E-30C3-B94C-7AE9A0C85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6720D9-9FC9-3770-E5B1-F547E1120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2D3FE-83D0-4DF8-90ED-559E58A15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795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5906D-AF41-476A-B0BA-4C2B4A9EE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6951AD-6EE6-6E18-401C-EC863BC43E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0363FC-FBC9-BBFD-A34E-12EDDDA911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72F5BC-71B2-E5A1-D6E6-5C2753698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C503A-4535-4CF5-A413-DEE0C21149A2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A8F560-1EC6-4E2D-8A01-47C99DBB7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A0F509-9420-263C-373E-D440788C3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2D3FE-83D0-4DF8-90ED-559E58A15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901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4075E-44FC-D680-1E5E-3B7A6B036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61E7E9-02DF-6D07-85A2-F29A1EDFA5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458D6E-936B-021E-D952-595975C6F4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1C003A-B4E7-49A1-5F41-5CDF4862D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C503A-4535-4CF5-A413-DEE0C21149A2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E962E8-301C-4839-8A5B-521FF0062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D7D43D-95F2-9332-E25D-B92460CEB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2D3FE-83D0-4DF8-90ED-559E58A15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684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09884F-7E28-779D-8387-7ACAB1536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1E8CD6-60B2-88F8-D42A-118392A43B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EC92AD-0389-8231-7E83-D78D8EDEBA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C503A-4535-4CF5-A413-DEE0C21149A2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5600F4-045E-331E-D29C-DE99CCE830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9C97E5-3B35-1BE2-8324-B131279AB7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A2D3FE-83D0-4DF8-90ED-559E58A15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031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0C0C2A8D-A571-6232-9C00-7051EEB88FC9}"/>
              </a:ext>
            </a:extLst>
          </p:cNvPr>
          <p:cNvGrpSpPr/>
          <p:nvPr/>
        </p:nvGrpSpPr>
        <p:grpSpPr>
          <a:xfrm>
            <a:off x="613473" y="304800"/>
            <a:ext cx="10572443" cy="5784071"/>
            <a:chOff x="613473" y="304800"/>
            <a:chExt cx="10572443" cy="5784071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75ED443-64B2-2A42-D2F0-0842BA755551}"/>
                </a:ext>
              </a:extLst>
            </p:cNvPr>
            <p:cNvSpPr/>
            <p:nvPr/>
          </p:nvSpPr>
          <p:spPr>
            <a:xfrm>
              <a:off x="613473" y="304800"/>
              <a:ext cx="10572443" cy="578407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9A2C088A-1814-6E96-BA58-D23F0C6EF389}"/>
                </a:ext>
              </a:extLst>
            </p:cNvPr>
            <p:cNvGrpSpPr/>
            <p:nvPr/>
          </p:nvGrpSpPr>
          <p:grpSpPr>
            <a:xfrm>
              <a:off x="613473" y="304800"/>
              <a:ext cx="9605516" cy="5784071"/>
              <a:chOff x="-444500" y="0"/>
              <a:chExt cx="11480800" cy="6858000"/>
            </a:xfrm>
          </p:grpSpPr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8F3317D3-A40C-13EB-031E-48ED5FDC65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036300" y="0"/>
                <a:ext cx="0" cy="6858000"/>
              </a:xfrm>
              <a:prstGeom prst="line">
                <a:avLst/>
              </a:prstGeom>
              <a:ln>
                <a:solidFill>
                  <a:srgbClr val="EFEFE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ECB93A5A-991B-2E9C-CF85-1E55153639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99650" y="0"/>
                <a:ext cx="0" cy="6858000"/>
              </a:xfrm>
              <a:prstGeom prst="line">
                <a:avLst/>
              </a:prstGeom>
              <a:ln w="6350">
                <a:solidFill>
                  <a:srgbClr val="EFEFE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41E634F0-5D4B-57F7-99BD-FD3FED8F93F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50300" y="0"/>
                <a:ext cx="0" cy="6858000"/>
              </a:xfrm>
              <a:prstGeom prst="line">
                <a:avLst/>
              </a:prstGeom>
              <a:ln w="6350">
                <a:solidFill>
                  <a:srgbClr val="EFEFE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538D0A2F-A10D-8EBA-7DC9-7EE4290336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00950" y="0"/>
                <a:ext cx="0" cy="6858000"/>
              </a:xfrm>
              <a:prstGeom prst="line">
                <a:avLst/>
              </a:prstGeom>
              <a:ln w="6350">
                <a:solidFill>
                  <a:srgbClr val="EFEFE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1F7806CE-0512-D8FB-A042-7660101E58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51600" y="0"/>
                <a:ext cx="0" cy="6858000"/>
              </a:xfrm>
              <a:prstGeom prst="line">
                <a:avLst/>
              </a:prstGeom>
              <a:ln w="6350">
                <a:solidFill>
                  <a:srgbClr val="EFEFE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59ECDFE1-6757-1F2A-888F-4257DEE2B5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02250" y="0"/>
                <a:ext cx="0" cy="6858000"/>
              </a:xfrm>
              <a:prstGeom prst="line">
                <a:avLst/>
              </a:prstGeom>
              <a:ln w="6350">
                <a:solidFill>
                  <a:srgbClr val="EFEFE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173FF027-2788-AF24-D0A4-DC4CAED6B30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52900" y="0"/>
                <a:ext cx="0" cy="6858000"/>
              </a:xfrm>
              <a:prstGeom prst="line">
                <a:avLst/>
              </a:prstGeom>
              <a:ln w="6350">
                <a:solidFill>
                  <a:srgbClr val="EFEFE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CCB0C31A-0D56-23BF-44DC-011DA1D392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03550" y="0"/>
                <a:ext cx="0" cy="6858000"/>
              </a:xfrm>
              <a:prstGeom prst="line">
                <a:avLst/>
              </a:prstGeom>
              <a:ln w="6350">
                <a:solidFill>
                  <a:srgbClr val="EFEFE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9565D87E-E1E1-14A2-3F52-C92B37CE94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54200" y="0"/>
                <a:ext cx="0" cy="6858000"/>
              </a:xfrm>
              <a:prstGeom prst="line">
                <a:avLst/>
              </a:prstGeom>
              <a:ln w="6350">
                <a:solidFill>
                  <a:srgbClr val="EFEFE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57B14B6C-5139-C1A6-3A8E-8E6A00025DC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4850" y="0"/>
                <a:ext cx="0" cy="6858000"/>
              </a:xfrm>
              <a:prstGeom prst="line">
                <a:avLst/>
              </a:prstGeom>
              <a:ln w="6350">
                <a:solidFill>
                  <a:srgbClr val="EFEFE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18A3E29-97B3-8544-BD97-2B9F6F3A0C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444500" y="0"/>
                <a:ext cx="0" cy="6858000"/>
              </a:xfrm>
              <a:prstGeom prst="line">
                <a:avLst/>
              </a:prstGeom>
              <a:ln w="6350">
                <a:solidFill>
                  <a:srgbClr val="EFEFE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85672A70-4A63-21A1-A12D-E30F8BE81CDB}"/>
                </a:ext>
              </a:extLst>
            </p:cNvPr>
            <p:cNvGrpSpPr/>
            <p:nvPr/>
          </p:nvGrpSpPr>
          <p:grpSpPr>
            <a:xfrm>
              <a:off x="613473" y="1299354"/>
              <a:ext cx="10572439" cy="4789517"/>
              <a:chOff x="-3095" y="1188720"/>
              <a:chExt cx="12195095" cy="5724574"/>
            </a:xfrm>
          </p:grpSpPr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72E67ADD-2955-5230-BCAD-7E9D6BA485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0" y="1188720"/>
                <a:ext cx="12192000" cy="0"/>
              </a:xfrm>
              <a:prstGeom prst="line">
                <a:avLst/>
              </a:prstGeom>
              <a:ln>
                <a:solidFill>
                  <a:srgbClr val="EFEFE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693DF90B-20A9-3CCE-1063-2702F28F04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720" y="2341294"/>
                <a:ext cx="12192000" cy="0"/>
              </a:xfrm>
              <a:prstGeom prst="line">
                <a:avLst/>
              </a:prstGeom>
              <a:ln>
                <a:solidFill>
                  <a:srgbClr val="EFEFE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9034025A-4FA2-7C61-733D-89A3184A02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3095" y="3484294"/>
                <a:ext cx="12192000" cy="0"/>
              </a:xfrm>
              <a:prstGeom prst="line">
                <a:avLst/>
              </a:prstGeom>
              <a:ln>
                <a:solidFill>
                  <a:srgbClr val="EFEFE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E14FB863-21C6-093E-1E45-7F1EAE3BF7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3078" y="4627294"/>
                <a:ext cx="12192000" cy="0"/>
              </a:xfrm>
              <a:prstGeom prst="line">
                <a:avLst/>
              </a:prstGeom>
              <a:ln>
                <a:solidFill>
                  <a:srgbClr val="EFEFE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0B46593B-C831-13B2-3FBC-0F4E929066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3074" y="5770294"/>
                <a:ext cx="12192000" cy="0"/>
              </a:xfrm>
              <a:prstGeom prst="line">
                <a:avLst/>
              </a:prstGeom>
              <a:ln>
                <a:solidFill>
                  <a:srgbClr val="EFEFE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04192F6E-5789-B2E0-6736-4668E8C73D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3065" y="6913294"/>
                <a:ext cx="12192000" cy="0"/>
              </a:xfrm>
              <a:prstGeom prst="line">
                <a:avLst/>
              </a:prstGeom>
              <a:ln>
                <a:solidFill>
                  <a:srgbClr val="EFEFE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314100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3AD0C236-70E7-23E9-C14B-94DDA66A7983}"/>
              </a:ext>
            </a:extLst>
          </p:cNvPr>
          <p:cNvGrpSpPr/>
          <p:nvPr/>
        </p:nvGrpSpPr>
        <p:grpSpPr>
          <a:xfrm>
            <a:off x="709008" y="1084618"/>
            <a:ext cx="10442347" cy="5236417"/>
            <a:chOff x="709008" y="1084618"/>
            <a:chExt cx="10442347" cy="5236417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D2EF5F5-723C-B6CD-CFC7-F748614F75C7}"/>
                </a:ext>
              </a:extLst>
            </p:cNvPr>
            <p:cNvSpPr/>
            <p:nvPr/>
          </p:nvSpPr>
          <p:spPr>
            <a:xfrm>
              <a:off x="709009" y="1084619"/>
              <a:ext cx="10442346" cy="52364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30CE79C8-A486-7DEB-5DB5-5E4E78858739}"/>
                </a:ext>
              </a:extLst>
            </p:cNvPr>
            <p:cNvGrpSpPr/>
            <p:nvPr/>
          </p:nvGrpSpPr>
          <p:grpSpPr>
            <a:xfrm>
              <a:off x="709008" y="1084618"/>
              <a:ext cx="10442346" cy="5236417"/>
              <a:chOff x="709008" y="1084618"/>
              <a:chExt cx="10442346" cy="5236417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077AF51A-3A7B-1471-609E-7AA7B14BF722}"/>
                  </a:ext>
                </a:extLst>
              </p:cNvPr>
              <p:cNvGrpSpPr/>
              <p:nvPr/>
            </p:nvGrpSpPr>
            <p:grpSpPr>
              <a:xfrm>
                <a:off x="709008" y="1084619"/>
                <a:ext cx="10442346" cy="5236416"/>
                <a:chOff x="709008" y="-3839416"/>
                <a:chExt cx="10572443" cy="5236416"/>
              </a:xfrm>
            </p:grpSpPr>
            <p:cxnSp>
              <p:nvCxnSpPr>
                <p:cNvPr id="6" name="Straight Connector 5">
                  <a:extLst>
                    <a:ext uri="{FF2B5EF4-FFF2-40B4-BE49-F238E27FC236}">
                      <a16:creationId xmlns:a16="http://schemas.microsoft.com/office/drawing/2014/main" id="{14525ACE-4738-4E81-FAD5-9493798947C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09008" y="1397000"/>
                  <a:ext cx="10572443" cy="0"/>
                </a:xfrm>
                <a:prstGeom prst="line">
                  <a:avLst/>
                </a:prstGeom>
                <a:ln>
                  <a:solidFill>
                    <a:srgbClr val="EFEFE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Connector 8">
                  <a:extLst>
                    <a:ext uri="{FF2B5EF4-FFF2-40B4-BE49-F238E27FC236}">
                      <a16:creationId xmlns:a16="http://schemas.microsoft.com/office/drawing/2014/main" id="{292C75AF-DB74-716A-B12E-E1DE20702CA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09008" y="524264"/>
                  <a:ext cx="10572443" cy="0"/>
                </a:xfrm>
                <a:prstGeom prst="line">
                  <a:avLst/>
                </a:prstGeom>
                <a:ln>
                  <a:solidFill>
                    <a:srgbClr val="EFEFE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id="{91CFAF52-1810-5664-8717-5C0C48D8F65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09008" y="-348472"/>
                  <a:ext cx="10572443" cy="0"/>
                </a:xfrm>
                <a:prstGeom prst="line">
                  <a:avLst/>
                </a:prstGeom>
                <a:ln>
                  <a:solidFill>
                    <a:srgbClr val="EFEFE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70B43CEB-BC36-F081-602F-6378FC5D755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09008" y="-1221208"/>
                  <a:ext cx="10572443" cy="0"/>
                </a:xfrm>
                <a:prstGeom prst="line">
                  <a:avLst/>
                </a:prstGeom>
                <a:ln>
                  <a:solidFill>
                    <a:srgbClr val="EFEFE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id="{DB3BCE17-17DD-E45A-5AA3-D358CAE20E1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09008" y="-2093944"/>
                  <a:ext cx="10572443" cy="0"/>
                </a:xfrm>
                <a:prstGeom prst="line">
                  <a:avLst/>
                </a:prstGeom>
                <a:ln>
                  <a:solidFill>
                    <a:srgbClr val="EFEFE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814DFE92-FC9C-7F38-0A20-E6AC46EAC62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09008" y="-2966680"/>
                  <a:ext cx="10572443" cy="0"/>
                </a:xfrm>
                <a:prstGeom prst="line">
                  <a:avLst/>
                </a:prstGeom>
                <a:ln>
                  <a:solidFill>
                    <a:srgbClr val="EFEFE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C1B24CDD-8F63-F430-0842-E34E0CC0986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09008" y="-3839416"/>
                  <a:ext cx="10572443" cy="0"/>
                </a:xfrm>
                <a:prstGeom prst="line">
                  <a:avLst/>
                </a:prstGeom>
                <a:ln>
                  <a:solidFill>
                    <a:srgbClr val="EFEFE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AF326E4A-8DBE-0654-A8A9-90958168F405}"/>
                  </a:ext>
                </a:extLst>
              </p:cNvPr>
              <p:cNvGrpSpPr/>
              <p:nvPr/>
            </p:nvGrpSpPr>
            <p:grpSpPr>
              <a:xfrm>
                <a:off x="1551257" y="1084618"/>
                <a:ext cx="9600097" cy="5236416"/>
                <a:chOff x="1551257" y="-2456131"/>
                <a:chExt cx="9600097" cy="10594280"/>
              </a:xfrm>
            </p:grpSpPr>
            <p:grpSp>
              <p:nvGrpSpPr>
                <p:cNvPr id="19" name="Group 18">
                  <a:extLst>
                    <a:ext uri="{FF2B5EF4-FFF2-40B4-BE49-F238E27FC236}">
                      <a16:creationId xmlns:a16="http://schemas.microsoft.com/office/drawing/2014/main" id="{00D67BCC-E2EE-6FD7-7CE9-C6255807248B}"/>
                    </a:ext>
                  </a:extLst>
                </p:cNvPr>
                <p:cNvGrpSpPr/>
                <p:nvPr/>
              </p:nvGrpSpPr>
              <p:grpSpPr>
                <a:xfrm rot="16200000">
                  <a:off x="192347" y="-1097221"/>
                  <a:ext cx="10572443" cy="7854624"/>
                  <a:chOff x="709008" y="-6457624"/>
                  <a:chExt cx="10572443" cy="7854624"/>
                </a:xfrm>
              </p:grpSpPr>
              <p:cxnSp>
                <p:nvCxnSpPr>
                  <p:cNvPr id="20" name="Straight Connector 19">
                    <a:extLst>
                      <a:ext uri="{FF2B5EF4-FFF2-40B4-BE49-F238E27FC236}">
                        <a16:creationId xmlns:a16="http://schemas.microsoft.com/office/drawing/2014/main" id="{D009BA0D-ECE5-8B07-2426-57FB91253B8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09008" y="1397000"/>
                    <a:ext cx="10572443" cy="0"/>
                  </a:xfrm>
                  <a:prstGeom prst="line">
                    <a:avLst/>
                  </a:prstGeom>
                  <a:ln>
                    <a:solidFill>
                      <a:srgbClr val="EFEFE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Straight Connector 20">
                    <a:extLst>
                      <a:ext uri="{FF2B5EF4-FFF2-40B4-BE49-F238E27FC236}">
                        <a16:creationId xmlns:a16="http://schemas.microsoft.com/office/drawing/2014/main" id="{D3102684-CDBE-90FC-9662-2BE7375720F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09008" y="524264"/>
                    <a:ext cx="10572443" cy="0"/>
                  </a:xfrm>
                  <a:prstGeom prst="line">
                    <a:avLst/>
                  </a:prstGeom>
                  <a:ln>
                    <a:solidFill>
                      <a:srgbClr val="EFEFE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Straight Connector 21">
                    <a:extLst>
                      <a:ext uri="{FF2B5EF4-FFF2-40B4-BE49-F238E27FC236}">
                        <a16:creationId xmlns:a16="http://schemas.microsoft.com/office/drawing/2014/main" id="{AF05E997-5718-B79E-D94C-9545D2BAC17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09008" y="-348472"/>
                    <a:ext cx="10572443" cy="0"/>
                  </a:xfrm>
                  <a:prstGeom prst="line">
                    <a:avLst/>
                  </a:prstGeom>
                  <a:ln>
                    <a:solidFill>
                      <a:srgbClr val="EFEFE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Connector 22">
                    <a:extLst>
                      <a:ext uri="{FF2B5EF4-FFF2-40B4-BE49-F238E27FC236}">
                        <a16:creationId xmlns:a16="http://schemas.microsoft.com/office/drawing/2014/main" id="{27E19E3B-E1A2-0C8C-E654-6D90F083DBF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09008" y="-1221208"/>
                    <a:ext cx="10572443" cy="0"/>
                  </a:xfrm>
                  <a:prstGeom prst="line">
                    <a:avLst/>
                  </a:prstGeom>
                  <a:ln>
                    <a:solidFill>
                      <a:srgbClr val="EFEFE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Straight Connector 23">
                    <a:extLst>
                      <a:ext uri="{FF2B5EF4-FFF2-40B4-BE49-F238E27FC236}">
                        <a16:creationId xmlns:a16="http://schemas.microsoft.com/office/drawing/2014/main" id="{091454A5-33BF-5F4D-08CF-BFAFD12415D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09008" y="-2093944"/>
                    <a:ext cx="10572443" cy="0"/>
                  </a:xfrm>
                  <a:prstGeom prst="line">
                    <a:avLst/>
                  </a:prstGeom>
                  <a:ln>
                    <a:solidFill>
                      <a:srgbClr val="EFEFE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Straight Connector 24">
                    <a:extLst>
                      <a:ext uri="{FF2B5EF4-FFF2-40B4-BE49-F238E27FC236}">
                        <a16:creationId xmlns:a16="http://schemas.microsoft.com/office/drawing/2014/main" id="{71CD0AD1-9364-5F84-55D8-8D1F83037DB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09008" y="-2966680"/>
                    <a:ext cx="10572443" cy="0"/>
                  </a:xfrm>
                  <a:prstGeom prst="line">
                    <a:avLst/>
                  </a:prstGeom>
                  <a:ln>
                    <a:solidFill>
                      <a:srgbClr val="EFEFE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" name="Straight Connector 25">
                    <a:extLst>
                      <a:ext uri="{FF2B5EF4-FFF2-40B4-BE49-F238E27FC236}">
                        <a16:creationId xmlns:a16="http://schemas.microsoft.com/office/drawing/2014/main" id="{D57FD2E8-2BEE-921D-3C33-CEAFC0EE655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09008" y="-3839416"/>
                    <a:ext cx="10572443" cy="0"/>
                  </a:xfrm>
                  <a:prstGeom prst="line">
                    <a:avLst/>
                  </a:prstGeom>
                  <a:ln>
                    <a:solidFill>
                      <a:srgbClr val="EFEFE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" name="Straight Connector 26">
                    <a:extLst>
                      <a:ext uri="{FF2B5EF4-FFF2-40B4-BE49-F238E27FC236}">
                        <a16:creationId xmlns:a16="http://schemas.microsoft.com/office/drawing/2014/main" id="{1F37C85A-816B-638F-361C-A35440F4997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09008" y="-4712152"/>
                    <a:ext cx="10572443" cy="0"/>
                  </a:xfrm>
                  <a:prstGeom prst="line">
                    <a:avLst/>
                  </a:prstGeom>
                  <a:ln>
                    <a:solidFill>
                      <a:srgbClr val="EFEFE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" name="Straight Connector 27">
                    <a:extLst>
                      <a:ext uri="{FF2B5EF4-FFF2-40B4-BE49-F238E27FC236}">
                        <a16:creationId xmlns:a16="http://schemas.microsoft.com/office/drawing/2014/main" id="{B40AA772-0D72-8BEF-0DEF-99774C0A931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09008" y="-5584888"/>
                    <a:ext cx="10572443" cy="0"/>
                  </a:xfrm>
                  <a:prstGeom prst="line">
                    <a:avLst/>
                  </a:prstGeom>
                  <a:ln>
                    <a:solidFill>
                      <a:srgbClr val="EFEFE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Straight Connector 28">
                    <a:extLst>
                      <a:ext uri="{FF2B5EF4-FFF2-40B4-BE49-F238E27FC236}">
                        <a16:creationId xmlns:a16="http://schemas.microsoft.com/office/drawing/2014/main" id="{88F38699-5188-76D2-6F75-0C14E3CFE27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09008" y="-6457624"/>
                    <a:ext cx="10572443" cy="0"/>
                  </a:xfrm>
                  <a:prstGeom prst="line">
                    <a:avLst/>
                  </a:prstGeom>
                  <a:ln>
                    <a:solidFill>
                      <a:srgbClr val="EFEFE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9" name="Straight Connector 38">
                  <a:extLst>
                    <a:ext uri="{FF2B5EF4-FFF2-40B4-BE49-F238E27FC236}">
                      <a16:creationId xmlns:a16="http://schemas.microsoft.com/office/drawing/2014/main" id="{C91C7F16-D25B-3489-98A1-7287BF75592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5865130" y="2842559"/>
                  <a:ext cx="10572448" cy="0"/>
                </a:xfrm>
                <a:prstGeom prst="line">
                  <a:avLst/>
                </a:prstGeom>
                <a:ln>
                  <a:solidFill>
                    <a:srgbClr val="EFEFE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id="{40B7CA44-7021-B75E-FF93-9668F1544FB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4992394" y="2851927"/>
                  <a:ext cx="10572445" cy="0"/>
                </a:xfrm>
                <a:prstGeom prst="line">
                  <a:avLst/>
                </a:prstGeom>
                <a:ln>
                  <a:solidFill>
                    <a:srgbClr val="EFEFE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1980787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F74DBAC8-10C2-0FBF-EC56-6EE265DA1934}"/>
              </a:ext>
            </a:extLst>
          </p:cNvPr>
          <p:cNvGrpSpPr/>
          <p:nvPr/>
        </p:nvGrpSpPr>
        <p:grpSpPr>
          <a:xfrm>
            <a:off x="1136396" y="269380"/>
            <a:ext cx="10241281" cy="5123850"/>
            <a:chOff x="1136396" y="269380"/>
            <a:chExt cx="10241281" cy="512385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318466CA-41AF-D344-082C-57A8239FC81F}"/>
                </a:ext>
              </a:extLst>
            </p:cNvPr>
            <p:cNvSpPr/>
            <p:nvPr/>
          </p:nvSpPr>
          <p:spPr>
            <a:xfrm>
              <a:off x="1136396" y="269381"/>
              <a:ext cx="10241280" cy="51238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DE8A0CF9-67DA-206C-D1EE-2AFDE7DFA419}"/>
                </a:ext>
              </a:extLst>
            </p:cNvPr>
            <p:cNvGrpSpPr/>
            <p:nvPr/>
          </p:nvGrpSpPr>
          <p:grpSpPr>
            <a:xfrm>
              <a:off x="1136396" y="269380"/>
              <a:ext cx="10241281" cy="5123850"/>
              <a:chOff x="1136396" y="269380"/>
              <a:chExt cx="10241281" cy="5123850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7FF3A4C0-7377-9E2C-CC5A-D0942D2C4580}"/>
                  </a:ext>
                </a:extLst>
              </p:cNvPr>
              <p:cNvGrpSpPr/>
              <p:nvPr/>
            </p:nvGrpSpPr>
            <p:grpSpPr>
              <a:xfrm>
                <a:off x="1136396" y="730250"/>
                <a:ext cx="10241278" cy="4662980"/>
                <a:chOff x="0" y="730250"/>
                <a:chExt cx="12192000" cy="4662980"/>
              </a:xfrm>
            </p:grpSpPr>
            <p:cxnSp>
              <p:nvCxnSpPr>
                <p:cNvPr id="4" name="Straight Connector 3">
                  <a:extLst>
                    <a:ext uri="{FF2B5EF4-FFF2-40B4-BE49-F238E27FC236}">
                      <a16:creationId xmlns:a16="http://schemas.microsoft.com/office/drawing/2014/main" id="{3715AAB7-29F8-C950-2952-7B14F1392C0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0" y="730250"/>
                  <a:ext cx="12192000" cy="0"/>
                </a:xfrm>
                <a:prstGeom prst="line">
                  <a:avLst/>
                </a:prstGeom>
                <a:ln>
                  <a:solidFill>
                    <a:srgbClr val="EFEFE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id="{11715ACE-3C5D-C607-D3D1-10C489F54EC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0" y="1196548"/>
                  <a:ext cx="12192000" cy="0"/>
                </a:xfrm>
                <a:prstGeom prst="line">
                  <a:avLst/>
                </a:prstGeom>
                <a:ln>
                  <a:solidFill>
                    <a:srgbClr val="EFEFE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D4F4C0CA-852B-3648-C1E2-3C44F7FA783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0" y="1662846"/>
                  <a:ext cx="12192000" cy="0"/>
                </a:xfrm>
                <a:prstGeom prst="line">
                  <a:avLst/>
                </a:prstGeom>
                <a:ln>
                  <a:solidFill>
                    <a:srgbClr val="EFEFE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id="{715B1EAA-F343-1300-B5E4-0A766525F59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0" y="2129144"/>
                  <a:ext cx="12192000" cy="0"/>
                </a:xfrm>
                <a:prstGeom prst="line">
                  <a:avLst/>
                </a:prstGeom>
                <a:ln>
                  <a:solidFill>
                    <a:srgbClr val="EFEFE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DDBE0B4F-067F-B9D9-B0CD-E6F9CD3F57D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0" y="2595442"/>
                  <a:ext cx="12192000" cy="0"/>
                </a:xfrm>
                <a:prstGeom prst="line">
                  <a:avLst/>
                </a:prstGeom>
                <a:ln>
                  <a:solidFill>
                    <a:srgbClr val="EFEFE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307F809E-5DD8-0712-3A3C-977F58BE74D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0" y="3061740"/>
                  <a:ext cx="12192000" cy="0"/>
                </a:xfrm>
                <a:prstGeom prst="line">
                  <a:avLst/>
                </a:prstGeom>
                <a:ln>
                  <a:solidFill>
                    <a:srgbClr val="EFEFE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42DEA05F-1F5F-9741-8FA3-B0B5A07689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0" y="3528038"/>
                  <a:ext cx="12192000" cy="0"/>
                </a:xfrm>
                <a:prstGeom prst="line">
                  <a:avLst/>
                </a:prstGeom>
                <a:ln>
                  <a:solidFill>
                    <a:srgbClr val="EFEFE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A0588C6E-4A68-25C4-9B40-E92A8065696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0" y="3994336"/>
                  <a:ext cx="12192000" cy="0"/>
                </a:xfrm>
                <a:prstGeom prst="line">
                  <a:avLst/>
                </a:prstGeom>
                <a:ln>
                  <a:solidFill>
                    <a:srgbClr val="EFEFE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BC7C87CD-A3EA-FC7E-8B51-02A111F9EC8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0" y="4460634"/>
                  <a:ext cx="12192000" cy="0"/>
                </a:xfrm>
                <a:prstGeom prst="line">
                  <a:avLst/>
                </a:prstGeom>
                <a:ln>
                  <a:solidFill>
                    <a:srgbClr val="EFEFE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D5046938-5611-72D7-2C77-256A1FEF2DC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0" y="4926932"/>
                  <a:ext cx="12192000" cy="0"/>
                </a:xfrm>
                <a:prstGeom prst="line">
                  <a:avLst/>
                </a:prstGeom>
                <a:ln>
                  <a:solidFill>
                    <a:srgbClr val="EFEFE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6EAA158F-C2F9-F883-C551-BF0E86750DB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0" y="5393230"/>
                  <a:ext cx="12192000" cy="0"/>
                </a:xfrm>
                <a:prstGeom prst="line">
                  <a:avLst/>
                </a:prstGeom>
                <a:ln>
                  <a:solidFill>
                    <a:srgbClr val="EFEFE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F13B1E69-8DD1-7CFD-4549-60234040DC2C}"/>
                  </a:ext>
                </a:extLst>
              </p:cNvPr>
              <p:cNvGrpSpPr/>
              <p:nvPr/>
            </p:nvGrpSpPr>
            <p:grpSpPr>
              <a:xfrm rot="16200000">
                <a:off x="1365672" y="499816"/>
                <a:ext cx="5123848" cy="4662980"/>
                <a:chOff x="0" y="730250"/>
                <a:chExt cx="12192000" cy="4662980"/>
              </a:xfrm>
            </p:grpSpPr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6F2BD4A2-EA59-346F-DD7E-981F03B7DDB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0" y="730250"/>
                  <a:ext cx="12192000" cy="0"/>
                </a:xfrm>
                <a:prstGeom prst="line">
                  <a:avLst/>
                </a:prstGeom>
                <a:ln>
                  <a:solidFill>
                    <a:srgbClr val="EFEFE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A355FD90-8AC4-F358-AC3F-E37801FAF26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0" y="1196548"/>
                  <a:ext cx="12192000" cy="0"/>
                </a:xfrm>
                <a:prstGeom prst="line">
                  <a:avLst/>
                </a:prstGeom>
                <a:ln>
                  <a:solidFill>
                    <a:srgbClr val="EFEFE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0563CF09-42A7-C93C-E055-5B19FAFE0EC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0" y="1662846"/>
                  <a:ext cx="12192000" cy="0"/>
                </a:xfrm>
                <a:prstGeom prst="line">
                  <a:avLst/>
                </a:prstGeom>
                <a:ln>
                  <a:solidFill>
                    <a:srgbClr val="EFEFE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E715274A-540D-4382-1934-EED21FA06B6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0" y="2129144"/>
                  <a:ext cx="12192000" cy="0"/>
                </a:xfrm>
                <a:prstGeom prst="line">
                  <a:avLst/>
                </a:prstGeom>
                <a:ln>
                  <a:solidFill>
                    <a:srgbClr val="EFEFE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E1E03CA2-E615-6C98-F404-2ACCC0A1C8F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0" y="2595442"/>
                  <a:ext cx="12192000" cy="0"/>
                </a:xfrm>
                <a:prstGeom prst="line">
                  <a:avLst/>
                </a:prstGeom>
                <a:ln>
                  <a:solidFill>
                    <a:srgbClr val="EFEFE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B3603607-4A0A-B457-8F9E-F05123F52BB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0" y="3061740"/>
                  <a:ext cx="12192000" cy="0"/>
                </a:xfrm>
                <a:prstGeom prst="line">
                  <a:avLst/>
                </a:prstGeom>
                <a:ln>
                  <a:solidFill>
                    <a:srgbClr val="EFEFE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D03C88ED-6F62-5FE6-D689-07D1A24B76C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0" y="3528038"/>
                  <a:ext cx="12192000" cy="0"/>
                </a:xfrm>
                <a:prstGeom prst="line">
                  <a:avLst/>
                </a:prstGeom>
                <a:ln>
                  <a:solidFill>
                    <a:srgbClr val="EFEFE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>
                  <a:extLst>
                    <a:ext uri="{FF2B5EF4-FFF2-40B4-BE49-F238E27FC236}">
                      <a16:creationId xmlns:a16="http://schemas.microsoft.com/office/drawing/2014/main" id="{9A625D01-6572-E4A3-6EEC-A282048F9F4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0" y="3994336"/>
                  <a:ext cx="12192000" cy="0"/>
                </a:xfrm>
                <a:prstGeom prst="line">
                  <a:avLst/>
                </a:prstGeom>
                <a:ln>
                  <a:solidFill>
                    <a:srgbClr val="EFEFE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>
                  <a:extLst>
                    <a:ext uri="{FF2B5EF4-FFF2-40B4-BE49-F238E27FC236}">
                      <a16:creationId xmlns:a16="http://schemas.microsoft.com/office/drawing/2014/main" id="{C6BFA029-856D-B8D6-19B6-362FA788857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0" y="4460634"/>
                  <a:ext cx="12192000" cy="0"/>
                </a:xfrm>
                <a:prstGeom prst="line">
                  <a:avLst/>
                </a:prstGeom>
                <a:ln>
                  <a:solidFill>
                    <a:srgbClr val="EFEFE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>
                  <a:extLst>
                    <a:ext uri="{FF2B5EF4-FFF2-40B4-BE49-F238E27FC236}">
                      <a16:creationId xmlns:a16="http://schemas.microsoft.com/office/drawing/2014/main" id="{B67DC591-898C-5C25-CD26-AD24453E655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0" y="4926932"/>
                  <a:ext cx="12192000" cy="0"/>
                </a:xfrm>
                <a:prstGeom prst="line">
                  <a:avLst/>
                </a:prstGeom>
                <a:ln>
                  <a:solidFill>
                    <a:srgbClr val="EFEFE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3DCAF0EE-67F6-1B38-3AD3-1BA28011795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0" y="5393230"/>
                  <a:ext cx="12192000" cy="0"/>
                </a:xfrm>
                <a:prstGeom prst="line">
                  <a:avLst/>
                </a:prstGeom>
                <a:ln>
                  <a:solidFill>
                    <a:srgbClr val="EFEFE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3B3E43E6-7B6E-A81D-F9CD-5D79EB50426B}"/>
                  </a:ext>
                </a:extLst>
              </p:cNvPr>
              <p:cNvGrpSpPr/>
              <p:nvPr/>
            </p:nvGrpSpPr>
            <p:grpSpPr>
              <a:xfrm rot="16200000">
                <a:off x="6484263" y="499814"/>
                <a:ext cx="5123848" cy="4662980"/>
                <a:chOff x="0" y="730250"/>
                <a:chExt cx="12192000" cy="4662980"/>
              </a:xfrm>
            </p:grpSpPr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EE693CD4-E348-6A08-2F63-4252D1AF10B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0" y="730250"/>
                  <a:ext cx="12192000" cy="0"/>
                </a:xfrm>
                <a:prstGeom prst="line">
                  <a:avLst/>
                </a:prstGeom>
                <a:ln>
                  <a:solidFill>
                    <a:srgbClr val="EFEFE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>
                  <a:extLst>
                    <a:ext uri="{FF2B5EF4-FFF2-40B4-BE49-F238E27FC236}">
                      <a16:creationId xmlns:a16="http://schemas.microsoft.com/office/drawing/2014/main" id="{B18B77C9-F52E-A3C4-0FFC-32ABE050027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0" y="1196548"/>
                  <a:ext cx="12192000" cy="0"/>
                </a:xfrm>
                <a:prstGeom prst="line">
                  <a:avLst/>
                </a:prstGeom>
                <a:ln>
                  <a:solidFill>
                    <a:srgbClr val="EFEFE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>
                  <a:extLst>
                    <a:ext uri="{FF2B5EF4-FFF2-40B4-BE49-F238E27FC236}">
                      <a16:creationId xmlns:a16="http://schemas.microsoft.com/office/drawing/2014/main" id="{127A5CAE-6A16-AC13-E272-C6FAED2B3BA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0" y="1662846"/>
                  <a:ext cx="12192000" cy="0"/>
                </a:xfrm>
                <a:prstGeom prst="line">
                  <a:avLst/>
                </a:prstGeom>
                <a:ln>
                  <a:solidFill>
                    <a:srgbClr val="EFEFE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>
                  <a:extLst>
                    <a:ext uri="{FF2B5EF4-FFF2-40B4-BE49-F238E27FC236}">
                      <a16:creationId xmlns:a16="http://schemas.microsoft.com/office/drawing/2014/main" id="{B9925589-60EC-D181-4080-F7280055DA9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0" y="2129144"/>
                  <a:ext cx="12192000" cy="0"/>
                </a:xfrm>
                <a:prstGeom prst="line">
                  <a:avLst/>
                </a:prstGeom>
                <a:ln>
                  <a:solidFill>
                    <a:srgbClr val="EFEFE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>
                  <a:extLst>
                    <a:ext uri="{FF2B5EF4-FFF2-40B4-BE49-F238E27FC236}">
                      <a16:creationId xmlns:a16="http://schemas.microsoft.com/office/drawing/2014/main" id="{C9458D94-634A-EA67-6A9C-2FEAF9121BC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0" y="2595442"/>
                  <a:ext cx="12192000" cy="0"/>
                </a:xfrm>
                <a:prstGeom prst="line">
                  <a:avLst/>
                </a:prstGeom>
                <a:ln>
                  <a:solidFill>
                    <a:srgbClr val="EFEFE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>
                  <a:extLst>
                    <a:ext uri="{FF2B5EF4-FFF2-40B4-BE49-F238E27FC236}">
                      <a16:creationId xmlns:a16="http://schemas.microsoft.com/office/drawing/2014/main" id="{EB340864-FE7F-0581-F99C-EE85452BD07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0" y="3061740"/>
                  <a:ext cx="12192000" cy="0"/>
                </a:xfrm>
                <a:prstGeom prst="line">
                  <a:avLst/>
                </a:prstGeom>
                <a:ln>
                  <a:solidFill>
                    <a:srgbClr val="EFEFE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id="{017B0509-168A-3373-40D7-861065219CC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0" y="3528038"/>
                  <a:ext cx="12192000" cy="0"/>
                </a:xfrm>
                <a:prstGeom prst="line">
                  <a:avLst/>
                </a:prstGeom>
                <a:ln>
                  <a:solidFill>
                    <a:srgbClr val="EFEFE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C25CAD66-2495-76CC-966F-13B2217A4CD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0" y="3994336"/>
                  <a:ext cx="12192000" cy="0"/>
                </a:xfrm>
                <a:prstGeom prst="line">
                  <a:avLst/>
                </a:prstGeom>
                <a:ln>
                  <a:solidFill>
                    <a:srgbClr val="EFEFE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6908F248-D870-7072-FB3C-34F2847EB69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0" y="4460634"/>
                  <a:ext cx="12192000" cy="0"/>
                </a:xfrm>
                <a:prstGeom prst="line">
                  <a:avLst/>
                </a:prstGeom>
                <a:ln>
                  <a:solidFill>
                    <a:srgbClr val="EFEFE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>
                  <a:extLst>
                    <a:ext uri="{FF2B5EF4-FFF2-40B4-BE49-F238E27FC236}">
                      <a16:creationId xmlns:a16="http://schemas.microsoft.com/office/drawing/2014/main" id="{08EA3FC7-15F8-E372-667B-065B2E3BAD0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0" y="4926932"/>
                  <a:ext cx="12192000" cy="0"/>
                </a:xfrm>
                <a:prstGeom prst="line">
                  <a:avLst/>
                </a:prstGeom>
                <a:ln>
                  <a:solidFill>
                    <a:srgbClr val="EFEFE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67C7A3D6-F801-1733-C8F3-D64BB015D79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0" y="5393230"/>
                  <a:ext cx="12192000" cy="0"/>
                </a:xfrm>
                <a:prstGeom prst="line">
                  <a:avLst/>
                </a:prstGeom>
                <a:ln>
                  <a:solidFill>
                    <a:srgbClr val="EFEFE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14285234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Zubayda Gulshan Ara</dc:creator>
  <cp:lastModifiedBy>Zubayda Gulshan Ara</cp:lastModifiedBy>
  <cp:revision>2</cp:revision>
  <dcterms:created xsi:type="dcterms:W3CDTF">2023-08-27T04:57:15Z</dcterms:created>
  <dcterms:modified xsi:type="dcterms:W3CDTF">2023-08-28T08:38:35Z</dcterms:modified>
</cp:coreProperties>
</file>