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9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4/27/16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4/27/16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4/27/16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4/27/16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4/27/16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S16.E8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Cameron Moeller</a:t>
            </a:r>
          </a:p>
          <a:p>
            <a:r>
              <a:rPr lang="en-US" dirty="0" smtClean="0"/>
              <a:t>Michael Shannon</a:t>
            </a:r>
          </a:p>
          <a:p>
            <a:r>
              <a:rPr lang="en-US" dirty="0" smtClean="0"/>
              <a:t>David 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112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6-04-27 at 12.20.18 P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" b="301"/>
          <a:stretch>
            <a:fillRect/>
          </a:stretch>
        </p:blipFill>
        <p:spPr>
          <a:xfrm>
            <a:off x="-1" y="716074"/>
            <a:ext cx="9132829" cy="5022704"/>
          </a:xfrm>
        </p:spPr>
      </p:pic>
    </p:spTree>
    <p:extLst>
      <p:ext uri="{BB962C8B-B14F-4D97-AF65-F5344CB8AC3E}">
        <p14:creationId xmlns:p14="http://schemas.microsoft.com/office/powerpoint/2010/main" val="2693359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6-04-27 at 12.21.28 P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" r="300"/>
          <a:stretch>
            <a:fillRect/>
          </a:stretch>
        </p:blipFill>
        <p:spPr>
          <a:xfrm>
            <a:off x="0" y="635699"/>
            <a:ext cx="9144000" cy="5028848"/>
          </a:xfrm>
        </p:spPr>
      </p:pic>
    </p:spTree>
    <p:extLst>
      <p:ext uri="{BB962C8B-B14F-4D97-AF65-F5344CB8AC3E}">
        <p14:creationId xmlns:p14="http://schemas.microsoft.com/office/powerpoint/2010/main" val="1682167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6-04-27 at 12.21.50 P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" b="121"/>
          <a:stretch>
            <a:fillRect/>
          </a:stretch>
        </p:blipFill>
        <p:spPr>
          <a:xfrm>
            <a:off x="-1" y="587474"/>
            <a:ext cx="9045141" cy="4974479"/>
          </a:xfrm>
        </p:spPr>
      </p:pic>
    </p:spTree>
    <p:extLst>
      <p:ext uri="{BB962C8B-B14F-4D97-AF65-F5344CB8AC3E}">
        <p14:creationId xmlns:p14="http://schemas.microsoft.com/office/powerpoint/2010/main" val="173009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6-04-27 at 12.22.09 P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" r="352"/>
          <a:stretch>
            <a:fillRect/>
          </a:stretch>
        </p:blipFill>
        <p:spPr>
          <a:xfrm>
            <a:off x="-1" y="812525"/>
            <a:ext cx="9132827" cy="5022703"/>
          </a:xfrm>
        </p:spPr>
      </p:pic>
    </p:spTree>
    <p:extLst>
      <p:ext uri="{BB962C8B-B14F-4D97-AF65-F5344CB8AC3E}">
        <p14:creationId xmlns:p14="http://schemas.microsoft.com/office/powerpoint/2010/main" val="2081646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6-04-27 at 12.20.43 P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" r="274"/>
          <a:stretch>
            <a:fillRect/>
          </a:stretch>
        </p:blipFill>
        <p:spPr>
          <a:xfrm>
            <a:off x="-1" y="635699"/>
            <a:ext cx="9132829" cy="5022704"/>
          </a:xfrm>
        </p:spPr>
      </p:pic>
    </p:spTree>
    <p:extLst>
      <p:ext uri="{BB962C8B-B14F-4D97-AF65-F5344CB8AC3E}">
        <p14:creationId xmlns:p14="http://schemas.microsoft.com/office/powerpoint/2010/main" val="2962455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apex.oracle.com</a:t>
            </a:r>
            <a:r>
              <a:rPr lang="en-US" dirty="0"/>
              <a:t>/</a:t>
            </a:r>
            <a:r>
              <a:rPr lang="en-US" dirty="0" err="1"/>
              <a:t>pls</a:t>
            </a:r>
            <a:r>
              <a:rPr lang="en-US" dirty="0"/>
              <a:t>/apex/</a:t>
            </a:r>
            <a:r>
              <a:rPr lang="en-US" dirty="0" err="1"/>
              <a:t>f?p</a:t>
            </a:r>
            <a:r>
              <a:rPr lang="en-US" dirty="0"/>
              <a:t>=96905:1:113798455054584:::::</a:t>
            </a:r>
          </a:p>
        </p:txBody>
      </p:sp>
    </p:spTree>
    <p:extLst>
      <p:ext uri="{BB962C8B-B14F-4D97-AF65-F5344CB8AC3E}">
        <p14:creationId xmlns:p14="http://schemas.microsoft.com/office/powerpoint/2010/main" val="2176630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on a SIM database rather than a relational database</a:t>
            </a:r>
          </a:p>
          <a:p>
            <a:r>
              <a:rPr lang="en-US" dirty="0" smtClean="0"/>
              <a:t>SIM only required 1 DDL file, follows an object-oriented design. Implicitly declared relationships</a:t>
            </a:r>
          </a:p>
          <a:p>
            <a:r>
              <a:rPr lang="en-US" dirty="0" smtClean="0"/>
              <a:t>Relational uses 4 DDL files, must explicitly declare relationships. </a:t>
            </a:r>
          </a:p>
          <a:p>
            <a:r>
              <a:rPr lang="en-US" dirty="0" smtClean="0"/>
              <a:t>SIM doesn’t need association classes, relational does.</a:t>
            </a:r>
          </a:p>
          <a:p>
            <a:r>
              <a:rPr lang="en-US" dirty="0" smtClean="0"/>
              <a:t>Relational easier to implement in APEX, SIM still missing some functionality.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74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6-04-27 at 1.20.30 P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" r="61"/>
          <a:stretch>
            <a:fillRect/>
          </a:stretch>
        </p:blipFill>
        <p:spPr>
          <a:xfrm>
            <a:off x="0" y="217749"/>
            <a:ext cx="9103598" cy="5006628"/>
          </a:xfrm>
        </p:spPr>
      </p:pic>
    </p:spTree>
    <p:extLst>
      <p:ext uri="{BB962C8B-B14F-4D97-AF65-F5344CB8AC3E}">
        <p14:creationId xmlns:p14="http://schemas.microsoft.com/office/powerpoint/2010/main" val="2189702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6-04-27 at 1.21.07 P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0" r="2830"/>
          <a:stretch>
            <a:fillRect/>
          </a:stretch>
        </p:blipFill>
        <p:spPr>
          <a:xfrm>
            <a:off x="-1" y="426724"/>
            <a:ext cx="9132827" cy="5022703"/>
          </a:xfrm>
        </p:spPr>
      </p:pic>
    </p:spTree>
    <p:extLst>
      <p:ext uri="{BB962C8B-B14F-4D97-AF65-F5344CB8AC3E}">
        <p14:creationId xmlns:p14="http://schemas.microsoft.com/office/powerpoint/2010/main" val="1164563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6-04-27 at 1.22.18 PM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" b="253"/>
          <a:stretch/>
        </p:blipFill>
        <p:spPr>
          <a:xfrm>
            <a:off x="-1" y="241125"/>
            <a:ext cx="9105655" cy="5513728"/>
          </a:xfrm>
        </p:spPr>
      </p:pic>
    </p:spTree>
    <p:extLst>
      <p:ext uri="{BB962C8B-B14F-4D97-AF65-F5344CB8AC3E}">
        <p14:creationId xmlns:p14="http://schemas.microsoft.com/office/powerpoint/2010/main" val="399767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Conceptual</a:t>
            </a:r>
          </a:p>
          <a:p>
            <a:r>
              <a:rPr lang="en-US" dirty="0" smtClean="0"/>
              <a:t>Logical</a:t>
            </a:r>
          </a:p>
          <a:p>
            <a:r>
              <a:rPr lang="en-US" dirty="0" smtClean="0"/>
              <a:t>Relational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20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6-04-27 at 1.22.44 P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" r="2090"/>
          <a:stretch>
            <a:fillRect/>
          </a:stretch>
        </p:blipFill>
        <p:spPr>
          <a:xfrm>
            <a:off x="0" y="635700"/>
            <a:ext cx="9103598" cy="5006628"/>
          </a:xfrm>
        </p:spPr>
      </p:pic>
    </p:spTree>
    <p:extLst>
      <p:ext uri="{BB962C8B-B14F-4D97-AF65-F5344CB8AC3E}">
        <p14:creationId xmlns:p14="http://schemas.microsoft.com/office/powerpoint/2010/main" val="113367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apex.oracle.com</a:t>
            </a:r>
            <a:r>
              <a:rPr lang="en-US" dirty="0"/>
              <a:t>/</a:t>
            </a:r>
            <a:r>
              <a:rPr lang="en-US" dirty="0" err="1"/>
              <a:t>pls</a:t>
            </a:r>
            <a:r>
              <a:rPr lang="en-US" dirty="0"/>
              <a:t>/apex/</a:t>
            </a:r>
            <a:r>
              <a:rPr lang="en-US" dirty="0" err="1"/>
              <a:t>f?p</a:t>
            </a:r>
            <a:r>
              <a:rPr lang="en-US" dirty="0"/>
              <a:t>=74361:1:104908253308942:::::</a:t>
            </a:r>
          </a:p>
        </p:txBody>
      </p:sp>
    </p:spTree>
    <p:extLst>
      <p:ext uri="{BB962C8B-B14F-4D97-AF65-F5344CB8AC3E}">
        <p14:creationId xmlns:p14="http://schemas.microsoft.com/office/powerpoint/2010/main" val="1882319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13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Org Conceptual Model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3" b="953"/>
          <a:stretch>
            <a:fillRect/>
          </a:stretch>
        </p:blipFill>
        <p:spPr>
          <a:xfrm>
            <a:off x="0" y="689916"/>
            <a:ext cx="9152006" cy="5033251"/>
          </a:xfrm>
        </p:spPr>
      </p:pic>
    </p:spTree>
    <p:extLst>
      <p:ext uri="{BB962C8B-B14F-4D97-AF65-F5344CB8AC3E}">
        <p14:creationId xmlns:p14="http://schemas.microsoft.com/office/powerpoint/2010/main" val="1300212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Org Logical Mode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0" b="2340"/>
          <a:stretch>
            <a:fillRect/>
          </a:stretch>
        </p:blipFill>
        <p:spPr>
          <a:xfrm>
            <a:off x="-1" y="642876"/>
            <a:ext cx="9066473" cy="4986211"/>
          </a:xfrm>
        </p:spPr>
      </p:pic>
    </p:spTree>
    <p:extLst>
      <p:ext uri="{BB962C8B-B14F-4D97-AF65-F5344CB8AC3E}">
        <p14:creationId xmlns:p14="http://schemas.microsoft.com/office/powerpoint/2010/main" val="3733335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Final_Reiew_Relationa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4" b="1034"/>
          <a:stretch>
            <a:fillRect/>
          </a:stretch>
        </p:blipFill>
        <p:spPr>
          <a:xfrm>
            <a:off x="0" y="329278"/>
            <a:ext cx="9144000" cy="6166556"/>
          </a:xfrm>
        </p:spPr>
      </p:pic>
    </p:spTree>
    <p:extLst>
      <p:ext uri="{BB962C8B-B14F-4D97-AF65-F5344CB8AC3E}">
        <p14:creationId xmlns:p14="http://schemas.microsoft.com/office/powerpoint/2010/main" val="3787611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dynamic login page, generating names by type</a:t>
            </a:r>
          </a:p>
          <a:p>
            <a:r>
              <a:rPr lang="en-US" dirty="0" smtClean="0"/>
              <a:t>Multiple forms on a page (Add Manager for a project while adding a project)</a:t>
            </a:r>
          </a:p>
          <a:p>
            <a:r>
              <a:rPr lang="en-US" dirty="0" smtClean="0"/>
              <a:t>Different permissions based on login. Presidents can change employee status, add departments, etc.</a:t>
            </a:r>
          </a:p>
          <a:p>
            <a:r>
              <a:rPr lang="en-US" dirty="0" smtClean="0"/>
              <a:t>President has ability to activate a project, moving it from “pending approval” to “active”</a:t>
            </a:r>
          </a:p>
          <a:p>
            <a:r>
              <a:rPr lang="en-US" dirty="0" smtClean="0"/>
              <a:t>Can add project assignments and parent child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27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6-04-27 at 12.19.26 P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" b="89"/>
          <a:stretch>
            <a:fillRect/>
          </a:stretch>
        </p:blipFill>
        <p:spPr>
          <a:xfrm>
            <a:off x="0" y="564477"/>
            <a:ext cx="9180518" cy="5048931"/>
          </a:xfrm>
        </p:spPr>
      </p:pic>
    </p:spTree>
    <p:extLst>
      <p:ext uri="{BB962C8B-B14F-4D97-AF65-F5344CB8AC3E}">
        <p14:creationId xmlns:p14="http://schemas.microsoft.com/office/powerpoint/2010/main" val="3960886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6-04-27 at 12.19.45 P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" r="2656"/>
          <a:stretch>
            <a:fillRect/>
          </a:stretch>
        </p:blipFill>
        <p:spPr>
          <a:xfrm>
            <a:off x="0" y="705596"/>
            <a:ext cx="9094984" cy="5001891"/>
          </a:xfrm>
        </p:spPr>
      </p:pic>
    </p:spTree>
    <p:extLst>
      <p:ext uri="{BB962C8B-B14F-4D97-AF65-F5344CB8AC3E}">
        <p14:creationId xmlns:p14="http://schemas.microsoft.com/office/powerpoint/2010/main" val="2242641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Screen Shot 2016-04-27 at 12.20.04 P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" r="171"/>
          <a:stretch>
            <a:fillRect/>
          </a:stretch>
        </p:blipFill>
        <p:spPr>
          <a:xfrm>
            <a:off x="-1" y="900199"/>
            <a:ext cx="9144001" cy="5028849"/>
          </a:xfrm>
        </p:spPr>
      </p:pic>
      <p:sp>
        <p:nvSpPr>
          <p:cNvPr id="4" name="Rectangle 3"/>
          <p:cNvSpPr/>
          <p:nvPr/>
        </p:nvSpPr>
        <p:spPr>
          <a:xfrm>
            <a:off x="-3635375" y="4290923"/>
            <a:ext cx="228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/Users/</a:t>
            </a:r>
            <a:r>
              <a:rPr lang="en-US" dirty="0" err="1"/>
              <a:t>cameron</a:t>
            </a:r>
            <a:r>
              <a:rPr lang="en-US" dirty="0"/>
              <a:t>/Desktop/Screen Shot 2016-04-27 at 12.20.04 </a:t>
            </a:r>
            <a:r>
              <a:rPr lang="en-US" dirty="0" err="1"/>
              <a:t>PM.png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658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168</TotalTime>
  <Words>222</Words>
  <Application>Microsoft Macintosh PowerPoint</Application>
  <PresentationFormat>On-screen Show (4:3)</PresentationFormat>
  <Paragraphs>26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Executive</vt:lpstr>
      <vt:lpstr>S16.E8 Final Project</vt:lpstr>
      <vt:lpstr>Models</vt:lpstr>
      <vt:lpstr>PowerPoint Presentation</vt:lpstr>
      <vt:lpstr>PowerPoint Presentation</vt:lpstr>
      <vt:lpstr>PowerPoint Presentation</vt:lpstr>
      <vt:lpstr>Application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1 URL</vt:lpstr>
      <vt:lpstr>Part 2</vt:lpstr>
      <vt:lpstr>PowerPoint Presentation</vt:lpstr>
      <vt:lpstr>PowerPoint Presentation</vt:lpstr>
      <vt:lpstr>PowerPoint Presentation</vt:lpstr>
      <vt:lpstr>PowerPoint Presentation</vt:lpstr>
      <vt:lpstr>Part 2 URL</vt:lpstr>
      <vt:lpstr>Any Questions?</vt:lpstr>
    </vt:vector>
  </TitlesOfParts>
  <Company>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S16.E8 Final Project</dc:title>
  <dc:creator>Cameron Moeller</dc:creator>
  <cp:lastModifiedBy>Cameron Moeller</cp:lastModifiedBy>
  <cp:revision>6</cp:revision>
  <dcterms:created xsi:type="dcterms:W3CDTF">2016-04-27T15:41:31Z</dcterms:created>
  <dcterms:modified xsi:type="dcterms:W3CDTF">2016-04-27T18:29:38Z</dcterms:modified>
</cp:coreProperties>
</file>