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B83AC-4589-4186-98EA-43FEB5D9E99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2E09F-3D64-4860-977D-382EBB7C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2E09F-3D64-4860-977D-382EBB7C4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F0507-23B1-D74F-CCC4-51F62D33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93" r="9718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1DFE2-1A9E-9BF0-617E-F6541D51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712" y="2033018"/>
            <a:ext cx="4115702" cy="2116348"/>
          </a:xfrm>
          <a:noFill/>
        </p:spPr>
        <p:txBody>
          <a:bodyPr anchor="ctr">
            <a:normAutofit fontScale="90000"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Personal Finance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B9396-D16C-372E-3F4E-86745D697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662" y="4912992"/>
            <a:ext cx="3354752" cy="945063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Hamza Zuberi</a:t>
            </a:r>
          </a:p>
        </p:txBody>
      </p:sp>
    </p:spTree>
    <p:extLst>
      <p:ext uri="{BB962C8B-B14F-4D97-AF65-F5344CB8AC3E}">
        <p14:creationId xmlns:p14="http://schemas.microsoft.com/office/powerpoint/2010/main" val="182461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2117-4527-1B42-2418-E691FA03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7B6F-66B1-A7A1-CDB2-C2727E93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Personal Finance Tracker is a cloud-based microservices application designed to help users manage and track their expenses. </a:t>
            </a:r>
          </a:p>
          <a:p>
            <a:pPr marL="0" indent="0">
              <a:buNone/>
            </a:pPr>
            <a:r>
              <a:rPr lang="en-US" dirty="0"/>
              <a:t>The application offers secure REST API endpoints for creating, viewing, and managing expenses along with usage statistics.</a:t>
            </a:r>
          </a:p>
        </p:txBody>
      </p:sp>
    </p:spTree>
    <p:extLst>
      <p:ext uri="{BB962C8B-B14F-4D97-AF65-F5344CB8AC3E}">
        <p14:creationId xmlns:p14="http://schemas.microsoft.com/office/powerpoint/2010/main" val="36631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C12-EC96-1149-4DA0-953499DC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7656"/>
            <a:ext cx="9601200" cy="1309687"/>
          </a:xfrm>
        </p:spPr>
        <p:txBody>
          <a:bodyPr/>
          <a:lstStyle/>
          <a:p>
            <a:r>
              <a:rPr lang="en-US" dirty="0"/>
              <a:t>Architecture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0423-6EA7-CC9C-7FB7-0E79D93C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7343"/>
            <a:ext cx="9601200" cy="4765748"/>
          </a:xfrm>
        </p:spPr>
        <p:txBody>
          <a:bodyPr>
            <a:normAutofit/>
          </a:bodyPr>
          <a:lstStyle/>
          <a:p>
            <a:r>
              <a:rPr lang="en-US" dirty="0"/>
              <a:t>Expense Service</a:t>
            </a:r>
          </a:p>
          <a:p>
            <a:pPr lvl="1"/>
            <a:r>
              <a:rPr lang="en-US" dirty="0"/>
              <a:t>Endpoints:</a:t>
            </a:r>
          </a:p>
          <a:p>
            <a:pPr lvl="1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/v1/expenses/: Add a new expense.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/v1/expenses/: Retrieve all expenses.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/v1/expenses/{</a:t>
            </a:r>
            <a:r>
              <a:rPr lang="en-US" dirty="0" err="1"/>
              <a:t>expense_id</a:t>
            </a:r>
            <a:r>
              <a:rPr lang="en-US" dirty="0"/>
              <a:t>}: Fetch details of a specific expense.</a:t>
            </a:r>
          </a:p>
          <a:p>
            <a:pPr lvl="1"/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/v1/expenses/{</a:t>
            </a:r>
            <a:r>
              <a:rPr lang="en-US" dirty="0" err="1"/>
              <a:t>expense_id</a:t>
            </a:r>
            <a:r>
              <a:rPr lang="en-US" dirty="0"/>
              <a:t>}: Delete an expense.</a:t>
            </a:r>
          </a:p>
          <a:p>
            <a:pPr lvl="1"/>
            <a:r>
              <a:rPr lang="en-US" dirty="0"/>
              <a:t>Database: SQLite for lightweight persistence.</a:t>
            </a:r>
          </a:p>
          <a:p>
            <a:r>
              <a:rPr lang="en-US" dirty="0"/>
              <a:t>Statistics Service</a:t>
            </a:r>
          </a:p>
          <a:p>
            <a:pPr lvl="1"/>
            <a:r>
              <a:rPr lang="en-US" dirty="0"/>
              <a:t>Endpoint: GET /</a:t>
            </a:r>
            <a:r>
              <a:rPr lang="en-US" dirty="0" err="1"/>
              <a:t>api</a:t>
            </a:r>
            <a:r>
              <a:rPr lang="en-US" dirty="0"/>
              <a:t>/v1/admin/stats/: View API usage statistics (e.g., number of requests per endpoint).</a:t>
            </a:r>
          </a:p>
          <a:p>
            <a:r>
              <a:rPr lang="en-US" dirty="0"/>
              <a:t>Authentication and Access Control</a:t>
            </a:r>
          </a:p>
          <a:p>
            <a:pPr lvl="1"/>
            <a:r>
              <a:rPr lang="en-US" dirty="0"/>
              <a:t>Role-based access control for user-level endpoints.</a:t>
            </a:r>
          </a:p>
        </p:txBody>
      </p:sp>
    </p:spTree>
    <p:extLst>
      <p:ext uri="{BB962C8B-B14F-4D97-AF65-F5344CB8AC3E}">
        <p14:creationId xmlns:p14="http://schemas.microsoft.com/office/powerpoint/2010/main" val="184349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B11A-5CA8-0D55-883E-0745CA47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E377-F470-FBCA-E8EE-05E8819D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7"/>
            <a:ext cx="9601200" cy="4166321"/>
          </a:xfrm>
        </p:spPr>
        <p:txBody>
          <a:bodyPr/>
          <a:lstStyle/>
          <a:p>
            <a:r>
              <a:rPr lang="en-US" dirty="0"/>
              <a:t>Containerization</a:t>
            </a:r>
          </a:p>
          <a:p>
            <a:pPr lvl="1"/>
            <a:r>
              <a:rPr lang="en-US" dirty="0"/>
              <a:t>The application is containerized using Docker.</a:t>
            </a:r>
          </a:p>
          <a:p>
            <a:pPr lvl="1"/>
            <a:r>
              <a:rPr lang="en-US" dirty="0"/>
              <a:t>Each service runs in its own container.</a:t>
            </a:r>
          </a:p>
          <a:p>
            <a:r>
              <a:rPr lang="en-US" dirty="0"/>
              <a:t>Cloud Deployment</a:t>
            </a:r>
          </a:p>
          <a:p>
            <a:pPr lvl="1"/>
            <a:r>
              <a:rPr lang="en-US" dirty="0"/>
              <a:t>The services are deployed on a cloud computing platform (e.g., AWS, DigitalOcean).</a:t>
            </a:r>
          </a:p>
          <a:p>
            <a:pPr lvl="1"/>
            <a:r>
              <a:rPr lang="en-US" dirty="0"/>
              <a:t>Docker Compose is used for local orchestration.</a:t>
            </a:r>
          </a:p>
          <a:p>
            <a:r>
              <a:rPr lang="en-US" dirty="0"/>
              <a:t>Optional Advanced Deployment (Extra Credit)</a:t>
            </a:r>
          </a:p>
          <a:p>
            <a:pPr lvl="1"/>
            <a:r>
              <a:rPr lang="en-US" dirty="0"/>
              <a:t>Kubernetes for container orchestration over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22801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C10E-EBD2-7D1C-11F3-104567D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72EAF-DB11-5768-0DA6-4B028BB0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6" y="3204953"/>
            <a:ext cx="3296110" cy="300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4E68BD-1C4E-155D-22AB-D56D769C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205" y="740999"/>
            <a:ext cx="5734923" cy="18986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CB47DC-5F2B-A78C-59FC-96EE1984A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132" y="2924680"/>
            <a:ext cx="3422933" cy="3561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8DB313-553A-F1C9-8D63-75536AC5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541" y="2924680"/>
            <a:ext cx="2971010" cy="35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BFD-715C-FD35-C619-DD3DB7C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4943-DD63-C95E-72CF-5F500F50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logs in and adds an expense via the POST /</a:t>
            </a:r>
            <a:r>
              <a:rPr lang="en-US" dirty="0" err="1"/>
              <a:t>api</a:t>
            </a:r>
            <a:r>
              <a:rPr lang="en-US" dirty="0"/>
              <a:t>/v1/expenses/ endpoint.</a:t>
            </a:r>
          </a:p>
          <a:p>
            <a:r>
              <a:rPr lang="en-US" dirty="0"/>
              <a:t>The expense is saved in the database, and a usage statistic entry is logged.</a:t>
            </a:r>
          </a:p>
          <a:p>
            <a:r>
              <a:rPr lang="en-US" dirty="0"/>
              <a:t>An admin retrieves API usage statistics via the GET /</a:t>
            </a:r>
            <a:r>
              <a:rPr lang="en-US" dirty="0" err="1"/>
              <a:t>api</a:t>
            </a:r>
            <a:r>
              <a:rPr lang="en-US" dirty="0"/>
              <a:t>/v1/admin/stats/ endpoint.</a:t>
            </a:r>
          </a:p>
        </p:txBody>
      </p:sp>
    </p:spTree>
    <p:extLst>
      <p:ext uri="{BB962C8B-B14F-4D97-AF65-F5344CB8AC3E}">
        <p14:creationId xmlns:p14="http://schemas.microsoft.com/office/powerpoint/2010/main" val="12676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9C85-2DCF-F2BB-B9E0-F0233865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3E4-827F-18CB-5584-6DD7A7D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 Latency Measurements:</a:t>
            </a:r>
          </a:p>
          <a:p>
            <a:r>
              <a:rPr lang="en-US" dirty="0"/>
              <a:t>Tested using Locust with simulated concurrent API requests.</a:t>
            </a:r>
          </a:p>
          <a:p>
            <a:pPr lvl="1"/>
            <a:r>
              <a:rPr lang="en-US" dirty="0"/>
              <a:t>100 requests: Average response time: 120ms.</a:t>
            </a:r>
          </a:p>
          <a:p>
            <a:pPr lvl="1"/>
            <a:r>
              <a:rPr lang="en-US" dirty="0"/>
              <a:t>500 requests: Average response time: 250ms.</a:t>
            </a:r>
          </a:p>
          <a:p>
            <a:r>
              <a:rPr lang="en-US" dirty="0"/>
              <a:t>Scalability:</a:t>
            </a:r>
          </a:p>
          <a:p>
            <a:pPr lvl="1"/>
            <a:r>
              <a:rPr lang="en-US" dirty="0"/>
              <a:t>Demonstrated linear scalability with container orchestration via Kubernetes.</a:t>
            </a:r>
          </a:p>
        </p:txBody>
      </p:sp>
    </p:spTree>
    <p:extLst>
      <p:ext uri="{BB962C8B-B14F-4D97-AF65-F5344CB8AC3E}">
        <p14:creationId xmlns:p14="http://schemas.microsoft.com/office/powerpoint/2010/main" val="60613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3E3D-D77B-D1B8-4389-99D7ED61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0DE7-5284-9CB0-6E4A-95950D6D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  <a:p>
            <a:pPr lvl="1"/>
            <a:r>
              <a:rPr lang="en-US" dirty="0"/>
              <a:t>Setting up Kubernetes for multi-node orchestration</a:t>
            </a:r>
          </a:p>
          <a:p>
            <a:pPr lvl="1"/>
            <a:r>
              <a:rPr lang="en-US" dirty="0"/>
              <a:t>Ensuring security for admin endpoints</a:t>
            </a:r>
          </a:p>
          <a:p>
            <a:r>
              <a:rPr lang="en-US" dirty="0"/>
              <a:t>Key Learnings</a:t>
            </a:r>
          </a:p>
          <a:p>
            <a:pPr lvl="1"/>
            <a:r>
              <a:rPr lang="en-US" dirty="0"/>
              <a:t>Effective use of containerization and orchestration</a:t>
            </a:r>
          </a:p>
          <a:p>
            <a:pPr lvl="1"/>
            <a:r>
              <a:rPr lang="en-US" dirty="0"/>
              <a:t>Insights into performance testing and scalability</a:t>
            </a:r>
          </a:p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Add more advanced ML-based analytics features</a:t>
            </a:r>
          </a:p>
          <a:p>
            <a:pPr lvl="1"/>
            <a:r>
              <a:rPr lang="en-US" dirty="0"/>
              <a:t>Explore serverless architecture for reduced operational overhead</a:t>
            </a:r>
          </a:p>
        </p:txBody>
      </p:sp>
    </p:spTree>
    <p:extLst>
      <p:ext uri="{BB962C8B-B14F-4D97-AF65-F5344CB8AC3E}">
        <p14:creationId xmlns:p14="http://schemas.microsoft.com/office/powerpoint/2010/main" val="150588289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6136</TotalTime>
  <Words>373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 Light</vt:lpstr>
      <vt:lpstr>Metropolitan</vt:lpstr>
      <vt:lpstr>Personal Finance Tracker App</vt:lpstr>
      <vt:lpstr>Overview</vt:lpstr>
      <vt:lpstr>Architecture and Features</vt:lpstr>
      <vt:lpstr>Deployment </vt:lpstr>
      <vt:lpstr>Demo</vt:lpstr>
      <vt:lpstr>Example Use Cases </vt:lpstr>
      <vt:lpstr>Performance Report </vt:lpstr>
      <vt:lpstr>Project postmortem</vt:lpstr>
    </vt:vector>
  </TitlesOfParts>
  <Company>Milwaukee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Zuberi, Hamza</dc:creator>
  <cp:lastModifiedBy>Zuberi, Hamza</cp:lastModifiedBy>
  <cp:revision>1</cp:revision>
  <dcterms:created xsi:type="dcterms:W3CDTF">2024-12-11T22:53:41Z</dcterms:created>
  <dcterms:modified xsi:type="dcterms:W3CDTF">2024-12-16T05:10:35Z</dcterms:modified>
</cp:coreProperties>
</file>