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1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A6C06-772E-4A40-8A26-7A3D192731E4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6DAF2-2A40-4FBC-8C05-ED0000207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8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6DAF2-2A40-4FBC-8C05-ED0000207A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29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7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2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48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7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6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4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4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5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2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44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7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0AD5F9-F382-4B23-B5A4-95B9B06E040E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097D87-7742-4893-AE40-AC7CBCF9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35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8436" y="2203018"/>
            <a:ext cx="9144000" cy="1122073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Polaroid</a:t>
            </a:r>
            <a:r>
              <a:rPr lang="ru-RU" sz="7200" dirty="0" smtClean="0"/>
              <a:t/>
            </a:r>
            <a:br>
              <a:rPr lang="ru-RU" sz="7200" dirty="0" smtClean="0"/>
            </a:br>
            <a:r>
              <a:rPr lang="en-US" sz="7200" dirty="0" smtClean="0"/>
              <a:t>Garry’s mod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8401" y="5345501"/>
            <a:ext cx="10572000" cy="11384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Выполнили работу</a:t>
            </a:r>
            <a:r>
              <a:rPr lang="en-US" dirty="0" smtClean="0"/>
              <a:t> </a:t>
            </a:r>
            <a:r>
              <a:rPr lang="ru-RU" dirty="0" smtClean="0"/>
              <a:t>студенты группы ИС-61:</a:t>
            </a:r>
            <a:br>
              <a:rPr lang="ru-RU" dirty="0" smtClean="0"/>
            </a:br>
            <a:r>
              <a:rPr lang="ru-RU" dirty="0" smtClean="0"/>
              <a:t>Павлов Виктор</a:t>
            </a:r>
            <a:br>
              <a:rPr lang="ru-RU" dirty="0" smtClean="0"/>
            </a:br>
            <a:r>
              <a:rPr lang="ru-RU" dirty="0" smtClean="0"/>
              <a:t>Булатов Константин</a:t>
            </a:r>
            <a:br>
              <a:rPr lang="ru-RU" dirty="0" smtClean="0"/>
            </a:br>
            <a:r>
              <a:rPr lang="ru-RU" dirty="0" smtClean="0"/>
              <a:t>Криволапов Иван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8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896" y="1289415"/>
            <a:ext cx="10554574" cy="3636511"/>
          </a:xfrm>
        </p:spPr>
        <p:txBody>
          <a:bodyPr/>
          <a:lstStyle/>
          <a:p>
            <a:r>
              <a:rPr lang="en-US" dirty="0" err="1" smtClean="0"/>
              <a:t>Glua</a:t>
            </a:r>
            <a:r>
              <a:rPr lang="ru-RU" dirty="0" smtClean="0"/>
              <a:t>, основной код с чем приходилось работать</a:t>
            </a:r>
            <a:r>
              <a:rPr lang="en-US" dirty="0" smtClean="0"/>
              <a:t> </a:t>
            </a:r>
            <a:r>
              <a:rPr lang="ru-RU" sz="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(ОГРЫЗОК ОГРЫЗКА КОДААА, ДЛЯ НОРМАЛЬНОГО ПОДКЛЮЧЕНИЯ МОДУЛЯ ТЕБЕ НУЖНО ЕГО НЕ СКАЧАТЬ, АААААА СКОПИРОВАТЬ И НАПИСАТЬ САМОМУ, ЧТОБЫ НАЙТИ НУЖНЫЙ ТЕБЕ ГАЙД НУЖНО ПЕРЕРЫТЬ СЕКРЕТНУЮ БАЗУ НАСА, И ПОГАДАТЬ НА ОГРЫЗКЕ ЯБЛОКА, ТОЛЬКО ЧТОБЫ УЗНАТЬ ПОЧЕМУ ТЕБЕ НЕ СТОИТ ПРОГРАММИРОВАТЬ НА </a:t>
            </a:r>
            <a:r>
              <a:rPr lang="en-US" sz="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GLUA</a:t>
            </a:r>
            <a:r>
              <a:rPr lang="ru-RU" sz="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, И ДАЙ БОГ ЕСЛИ ОНО ЗАРАБОТАЕТ, ВМЕСТЕ С ЭТИМ ТЫ ЗАРАБОТАЕШЬ СЕБЕ НЕЕЕРВНЫЙ СРЫЫЫЫВ, ХРОНИЧЕСКУЮ БЕССОНИЦУ, ДИАРЕЮ, ПОТОМУ ЧТО ПОКА ТЫ ПРОИЗНОСИЛ КОД </a:t>
            </a:r>
            <a:r>
              <a:rPr lang="en-US" sz="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GLUA</a:t>
            </a:r>
            <a:r>
              <a:rPr lang="ru-RU" sz="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, ТЫ СЛУЧАЙНО НАКАСТОВАЛ НА СЕБЯ ПОРЧУ, А ТАК ЖЕ ЗАРАБОТАЕШЬ ОЧЕНЬ БЫСТРУЮ И ОЧЕНЬ НЕОЖИДАННУЮ СМЕЕЕЕРТЬ МОЗГА КЛИНИЧЕСКУ </a:t>
            </a:r>
            <a:r>
              <a:rPr lang="en-US" sz="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[…]</a:t>
            </a:r>
            <a:r>
              <a:rPr lang="ru-RU" sz="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МНЕ ВСЁ НРАВИТСЯ)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Имеет мало справочной информации для работы с кодом, было трудно построить взаимодействие с кодом и базой данных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910" y="3657356"/>
            <a:ext cx="5028364" cy="30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6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Допущенные ошибки во время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0530" y="1694853"/>
            <a:ext cx="10554574" cy="1526943"/>
          </a:xfrm>
        </p:spPr>
        <p:txBody>
          <a:bodyPr/>
          <a:lstStyle/>
          <a:p>
            <a:r>
              <a:rPr lang="ru-RU" dirty="0" smtClean="0"/>
              <a:t>Во время разработки, у нас появлялись коды и файлы, которые нам не понадобились, например </a:t>
            </a:r>
            <a:r>
              <a:rPr lang="en-US" dirty="0" smtClean="0"/>
              <a:t>parse.py </a:t>
            </a:r>
            <a:r>
              <a:rPr lang="ru-RU" dirty="0" smtClean="0"/>
              <a:t>для заполнения </a:t>
            </a:r>
            <a:r>
              <a:rPr lang="en-US" dirty="0" smtClean="0"/>
              <a:t>csv </a:t>
            </a:r>
            <a:r>
              <a:rPr lang="ru-RU" dirty="0" smtClean="0"/>
              <a:t>файла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55" y="2916996"/>
            <a:ext cx="6345381" cy="37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57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Допущенные ошибки во время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8785" y="799887"/>
            <a:ext cx="10554574" cy="3636511"/>
          </a:xfrm>
        </p:spPr>
        <p:txBody>
          <a:bodyPr/>
          <a:lstStyle/>
          <a:p>
            <a:r>
              <a:rPr lang="ru-RU" dirty="0" smtClean="0"/>
              <a:t>Так же, делали попытки заполнить базу данных с помощью </a:t>
            </a:r>
            <a:r>
              <a:rPr lang="en-US" dirty="0" err="1" smtClean="0"/>
              <a:t>url</a:t>
            </a:r>
            <a:r>
              <a:rPr lang="en-US" dirty="0" err="1" smtClean="0"/>
              <a:t>-api</a:t>
            </a:r>
            <a:r>
              <a:rPr lang="en-US" dirty="0" smtClean="0"/>
              <a:t> </a:t>
            </a:r>
            <a:r>
              <a:rPr lang="ru-RU" dirty="0" smtClean="0"/>
              <a:t>с помощью сайта</a:t>
            </a:r>
            <a:r>
              <a:rPr lang="en-US" dirty="0"/>
              <a:t> </a:t>
            </a:r>
            <a:r>
              <a:rPr lang="en-US" dirty="0" err="1" smtClean="0"/>
              <a:t>Imgur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32" y="3819657"/>
            <a:ext cx="1131727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021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ru-RU" sz="6000" dirty="0" smtClean="0"/>
              <a:t>Цель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1125325"/>
            <a:ext cx="10554574" cy="3636511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Создать скрипт, позволяющий выводить скриншот игры на сайт</a:t>
            </a:r>
            <a:r>
              <a:rPr lang="en-US" sz="3600" dirty="0" smtClean="0"/>
              <a:t> </a:t>
            </a:r>
            <a:r>
              <a:rPr lang="ru-RU" sz="3600" dirty="0" smtClean="0"/>
              <a:t>и сохранение его в базе данных</a:t>
            </a:r>
            <a:endParaRPr lang="ru-RU" sz="3600" dirty="0"/>
          </a:p>
        </p:txBody>
      </p:sp>
      <p:pic>
        <p:nvPicPr>
          <p:cNvPr id="4" name="Picture 6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817562"/>
            <a:ext cx="840509" cy="84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3" y="4237816"/>
            <a:ext cx="1006397" cy="100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94106" y="4205239"/>
            <a:ext cx="2163455" cy="104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356900" y="4324901"/>
            <a:ext cx="2163455" cy="104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24" y="3922172"/>
            <a:ext cx="993489" cy="99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icture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58" y="4331105"/>
            <a:ext cx="1914771" cy="12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47" y="3922172"/>
            <a:ext cx="1791702" cy="16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02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Программные средства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200" dirty="0" smtClean="0"/>
              <a:t>Для реализации цели, мы использовали:</a:t>
            </a:r>
          </a:p>
          <a:p>
            <a:r>
              <a:rPr lang="en-US" sz="3200" dirty="0" smtClean="0"/>
              <a:t>Garry’s mod</a:t>
            </a:r>
          </a:p>
          <a:p>
            <a:r>
              <a:rPr lang="ru-RU" sz="3200" dirty="0" smtClean="0"/>
              <a:t>Скрипт, написанный на языке </a:t>
            </a:r>
            <a:r>
              <a:rPr lang="en-US" sz="3200" dirty="0" err="1" smtClean="0"/>
              <a:t>Glua</a:t>
            </a:r>
            <a:endParaRPr lang="en-US" sz="3200" dirty="0" smtClean="0"/>
          </a:p>
          <a:p>
            <a:r>
              <a:rPr lang="en-US" sz="3200" dirty="0" smtClean="0"/>
              <a:t>Visual studio Code </a:t>
            </a:r>
          </a:p>
          <a:p>
            <a:r>
              <a:rPr lang="en-US" sz="3200" dirty="0" err="1" smtClean="0"/>
              <a:t>MySql</a:t>
            </a:r>
            <a:endParaRPr lang="en-US" sz="3200" dirty="0" smtClean="0"/>
          </a:p>
          <a:p>
            <a:r>
              <a:rPr lang="en-US" sz="3200" dirty="0" err="1" smtClean="0"/>
              <a:t>Dbeaver</a:t>
            </a:r>
            <a:endParaRPr lang="en-US" sz="3200" dirty="0" smtClean="0"/>
          </a:p>
          <a:p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85" y="3102263"/>
            <a:ext cx="790498" cy="7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83" y="2706599"/>
            <a:ext cx="598060" cy="59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89" y="3892761"/>
            <a:ext cx="498942" cy="49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69" y="4229169"/>
            <a:ext cx="1362405" cy="9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31" y="5033818"/>
            <a:ext cx="1329803" cy="6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48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Павлов: Основная работа с кодом(</a:t>
            </a:r>
            <a:r>
              <a:rPr lang="en-US" sz="2800" dirty="0" err="1" smtClean="0"/>
              <a:t>Lua,Glua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Булатов: Тестер </a:t>
            </a:r>
          </a:p>
          <a:p>
            <a:r>
              <a:rPr lang="ru-RU" sz="2800" dirty="0" smtClean="0"/>
              <a:t>Криволапов: </a:t>
            </a:r>
            <a:r>
              <a:rPr lang="en-US" sz="2800" dirty="0" smtClean="0"/>
              <a:t>Frontend </a:t>
            </a:r>
            <a:r>
              <a:rPr lang="ru-RU" sz="2800" dirty="0" smtClean="0"/>
              <a:t>часть сайта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195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Принципы работы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1974638"/>
            <a:ext cx="2876988" cy="1368638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корневой папке игры создается </a:t>
            </a:r>
            <a:r>
              <a:rPr lang="ru-RU" dirty="0" err="1"/>
              <a:t>lua</a:t>
            </a:r>
            <a:r>
              <a:rPr lang="ru-RU" dirty="0"/>
              <a:t> файл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8" y="3257421"/>
            <a:ext cx="5045879" cy="2438529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848475" y="1974638"/>
            <a:ext cx="3695700" cy="13686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Скрипт </a:t>
            </a:r>
            <a:r>
              <a:rPr lang="ru-RU" dirty="0"/>
              <a:t>создает таблицу с закодированной картинкой(скриншотом)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57421"/>
            <a:ext cx="5802740" cy="2438529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076825" y="2819400"/>
            <a:ext cx="1123950" cy="9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32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Принципы работы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3067488" cy="749513"/>
          </a:xfrm>
        </p:spPr>
        <p:txBody>
          <a:bodyPr/>
          <a:lstStyle/>
          <a:p>
            <a:r>
              <a:rPr lang="ru-RU" dirty="0" smtClean="0"/>
              <a:t>Прогоняем </a:t>
            </a:r>
            <a:r>
              <a:rPr lang="ru-RU" dirty="0"/>
              <a:t>через кодировщик </a:t>
            </a:r>
            <a:r>
              <a:rPr lang="en-US" dirty="0" err="1"/>
              <a:t>Json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" y="3250266"/>
            <a:ext cx="5534252" cy="49987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238562" y="2222286"/>
            <a:ext cx="3067488" cy="7495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</a:t>
            </a:r>
            <a:r>
              <a:rPr lang="ru-RU" dirty="0" smtClean="0"/>
              <a:t>тправляем </a:t>
            </a:r>
            <a:r>
              <a:rPr lang="ru-RU" dirty="0" err="1"/>
              <a:t>post</a:t>
            </a:r>
            <a:r>
              <a:rPr lang="ru-RU" dirty="0"/>
              <a:t> </a:t>
            </a:r>
            <a:r>
              <a:rPr lang="ru-RU" dirty="0" err="1"/>
              <a:t>api</a:t>
            </a:r>
            <a:r>
              <a:rPr lang="ru-RU" dirty="0"/>
              <a:t> на сервер, который хранит в себе </a:t>
            </a:r>
            <a:r>
              <a:rPr lang="ru-RU" dirty="0" err="1"/>
              <a:t>json</a:t>
            </a:r>
            <a:r>
              <a:rPr lang="ru-RU" dirty="0"/>
              <a:t> файл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71799"/>
            <a:ext cx="5696828" cy="3487149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4857750" y="2466975"/>
            <a:ext cx="14859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77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Принципы работы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3067488" cy="749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@</a:t>
            </a:r>
            <a:r>
              <a:rPr lang="ru-RU" dirty="0" err="1" smtClean="0"/>
              <a:t>Аpp.route</a:t>
            </a:r>
            <a:r>
              <a:rPr lang="ru-RU" dirty="0" smtClean="0"/>
              <a:t> </a:t>
            </a:r>
            <a:r>
              <a:rPr lang="ru-RU" dirty="0"/>
              <a:t>принимает этот </a:t>
            </a:r>
            <a:r>
              <a:rPr lang="ru-RU" dirty="0" err="1"/>
              <a:t>post</a:t>
            </a:r>
            <a:r>
              <a:rPr lang="ru-RU" dirty="0"/>
              <a:t> и добавляет его в базу данных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238562" y="2222286"/>
            <a:ext cx="3067488" cy="7495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</a:t>
            </a:r>
            <a:r>
              <a:rPr lang="ru-RU" dirty="0" smtClean="0"/>
              <a:t>алее </a:t>
            </a:r>
            <a:r>
              <a:rPr lang="ru-RU" dirty="0"/>
              <a:t>с </a:t>
            </a:r>
            <a:r>
              <a:rPr lang="ru-RU" dirty="0" err="1"/>
              <a:t>бд</a:t>
            </a:r>
            <a:r>
              <a:rPr lang="ru-RU" dirty="0"/>
              <a:t> с помощью </a:t>
            </a:r>
            <a:r>
              <a:rPr lang="ru-RU" dirty="0" err="1"/>
              <a:t>json.load</a:t>
            </a:r>
            <a:r>
              <a:rPr lang="ru-RU" dirty="0"/>
              <a:t> мы декодируем base64 в картинку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4857750" y="2466975"/>
            <a:ext cx="14859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6" y="2971799"/>
            <a:ext cx="4086795" cy="22863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6" y="5258117"/>
            <a:ext cx="4086796" cy="151725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36" y="3100404"/>
            <a:ext cx="5394832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40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712" y="193964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Принципы работы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970450"/>
            <a:ext cx="10554574" cy="3636511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sz="2800" dirty="0"/>
              <a:t>Т</a:t>
            </a:r>
            <a:r>
              <a:rPr lang="ru-RU" sz="2800" dirty="0" smtClean="0"/>
              <a:t>олько </a:t>
            </a:r>
            <a:r>
              <a:rPr lang="ru-RU" sz="2800" dirty="0"/>
              <a:t>после этого сайт запускает цикл с обработкой полученных данных с последующим выводом изображений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3" y="3934388"/>
            <a:ext cx="11380552" cy="20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43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Конечный результат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26" y="2262691"/>
            <a:ext cx="6350972" cy="35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289</TotalTime>
  <Words>304</Words>
  <Application>Microsoft Office PowerPoint</Application>
  <PresentationFormat>Широкоэкранный</PresentationFormat>
  <Paragraphs>34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Цитаты</vt:lpstr>
      <vt:lpstr>Polaroid Garry’s mod</vt:lpstr>
      <vt:lpstr>Цель</vt:lpstr>
      <vt:lpstr>Программные средства </vt:lpstr>
      <vt:lpstr>Распределение задач</vt:lpstr>
      <vt:lpstr>Принципы работы проекта</vt:lpstr>
      <vt:lpstr>Принципы работы проекта</vt:lpstr>
      <vt:lpstr>Принципы работы проекта</vt:lpstr>
      <vt:lpstr>Принципы работы проекта</vt:lpstr>
      <vt:lpstr>Конечный результат</vt:lpstr>
      <vt:lpstr>Основные проблемы</vt:lpstr>
      <vt:lpstr>Допущенные ошибки во время практики</vt:lpstr>
      <vt:lpstr>Допущенные ошибки во время практики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Paraloid Garry’s mod</dc:title>
  <dc:creator>Acer</dc:creator>
  <cp:lastModifiedBy>Acer</cp:lastModifiedBy>
  <cp:revision>26</cp:revision>
  <dcterms:created xsi:type="dcterms:W3CDTF">2024-11-22T05:17:37Z</dcterms:created>
  <dcterms:modified xsi:type="dcterms:W3CDTF">2024-11-22T20:20:05Z</dcterms:modified>
</cp:coreProperties>
</file>