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05" r:id="rId4"/>
    <p:sldId id="260" r:id="rId5"/>
    <p:sldId id="261" r:id="rId6"/>
    <p:sldId id="267" r:id="rId7"/>
    <p:sldId id="309" r:id="rId8"/>
    <p:sldId id="262" r:id="rId9"/>
    <p:sldId id="291" r:id="rId10"/>
    <p:sldId id="274" r:id="rId11"/>
    <p:sldId id="263" r:id="rId12"/>
    <p:sldId id="280" r:id="rId13"/>
    <p:sldId id="284" r:id="rId14"/>
    <p:sldId id="328" r:id="rId15"/>
    <p:sldId id="329" r:id="rId16"/>
    <p:sldId id="264" r:id="rId17"/>
    <p:sldId id="288" r:id="rId18"/>
    <p:sldId id="330" r:id="rId19"/>
    <p:sldId id="331" r:id="rId20"/>
    <p:sldId id="333" r:id="rId21"/>
    <p:sldId id="303" r:id="rId22"/>
    <p:sldId id="334" r:id="rId23"/>
    <p:sldId id="265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725" y="-226"/>
      </p:cViewPr>
      <p:guideLst>
        <p:guide orient="horz" pos="2160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7152397" y="3562350"/>
            <a:ext cx="3512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软件工程导论第八章</a:t>
            </a:r>
            <a:endParaRPr sz="2800" dirty="0">
              <a:solidFill>
                <a:schemeClr val="tx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软件维护过程</a:t>
            </a:r>
            <a:endParaRPr lang="zh-CN" altLang="en-US" sz="4800" b="1" dirty="0"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30335" y="4232275"/>
            <a:ext cx="20815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/>
              <a:t>SE2018</a:t>
            </a:r>
            <a:r>
              <a:rPr lang="zh-CN" altLang="en-US" sz="2400"/>
              <a:t>春</a:t>
            </a:r>
            <a:r>
              <a:rPr lang="en-US" altLang="zh-CN" sz="2400"/>
              <a:t>-G-04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维护的事件流</a:t>
            </a:r>
            <a:endParaRPr 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2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Part.03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7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22" name="矩形 21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54685" y="1757680"/>
            <a:ext cx="46240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右图8.1描绘了一项维护要求而引出的一串事件。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首先应该确定要求进行的维护的类型。用户常常把一项要求看作是为了改正软件的错误(改正性维护)，而开发人员可能把同一项要求看作是适应性或完善性维护。当存在不同意见时必须协商解决。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  <p:sp>
        <p:nvSpPr>
          <p:cNvPr id="24" name="文本框 84"/>
          <p:cNvSpPr txBox="1"/>
          <p:nvPr/>
        </p:nvSpPr>
        <p:spPr>
          <a:xfrm>
            <a:off x="473710" y="405666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维护的事件流</a:t>
            </a:r>
            <a:endParaRPr lang="zh-CN" sz="28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563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7910" y="1757680"/>
            <a:ext cx="4813300" cy="334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/>
      <p:bldP spid="2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7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4" name="矩形 13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96060" y="1767205"/>
            <a:ext cx="94551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 由上图可知，对一项改正性维护要求(图中“错误”通路)的处理，从估量错误的严重程度开始。如果是一个严重的错误，则在系统管理员的指导下分派人员，并且立即开始问题分析过程。如果错误并不严重，那么改正性的维护和其他要求软件开发资源的任务一起统筹安排。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 适应性维护和完善性维护的要求沿着相同的事件流通路前进。应该确定每个维护要求的优先次序，并且安排要求的工作时间，就好像它是另一个开发任务一样。如果一项维护要求的优先次序非常高，可能立即开始维护工作。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7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4" name="矩形 13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96060" y="1767205"/>
            <a:ext cx="94551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不管维护类型如何，都需要进行同样的技术工作。包括：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修改软件设计、复查、必要的代码修改、单元测试和集成测试(包括使用以前的测试方案的回归测试)、验收测试和复审。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不同类型的维护强调的重点不同，但是基本途径是相同的。维护事件流中最后一个事件是复审，它再次检验软件配置的所有成分的有效性，并且保证事实上满足了维护要求表中的要求。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   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7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4" name="矩形 13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96060" y="1767205"/>
            <a:ext cx="94551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      在完成软件维护任务之后，进行处境复查常常是有好处的。一般说来，这种复查试图回答下述问题。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在当前处境下设计、编码或测试的哪些方面能用不同方法进行?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哪些维护资源是应该有而事实上却没有的?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对于这项维护工作什么是主要的(以及次要的)障碍?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要求的维护类型中有预防性维护吗?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处境复查对将来维护工作的进行有重要影响，而且所提供的反馈信息对有效地管理软件组织十分重要。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保存维护记录</a:t>
            </a:r>
            <a:endParaRPr 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2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Part.04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5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20" name="矩形 19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332865" y="5353685"/>
            <a:ext cx="9403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altLang="zh-CN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应该为每项维护工作都收集上述数据。可以利用这些数据构成一个维护数据库的基础。</a:t>
            </a:r>
            <a:endParaRPr altLang="zh-CN" sz="2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1235075" y="885190"/>
            <a:ext cx="4680585" cy="436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1程序标识；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2源语句数；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3机器指令条数；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4使用的程序设计语言；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5程序安装的日期；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6自从安装以来程序运行的次数；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7自从安装以来程序失效的次数；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8程序变动的层次和标识；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9因程序变动而增加的源语句数；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6456680" y="885190"/>
            <a:ext cx="4680585" cy="436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10因程序变动而删除的源语句数11每个改动耗费的人时数；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12程序改动的日期；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13软件工程师的名字；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14维护要求表的标识；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15维护类型；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16维护开始和完成的日期；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17累计用于维护的人时数；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18与完成的维护相联系的纯效益。</a:t>
            </a:r>
            <a:endParaRPr lang="zh-CN" altLang="zh-CN" sz="200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716" y="375061"/>
            <a:ext cx="412074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保存维护记录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3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评价维护活动</a:t>
            </a:r>
            <a:endParaRPr 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8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Part.05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2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7" name="矩形 16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145980" y="1333305"/>
            <a:ext cx="100342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</a:t>
            </a:r>
            <a:r>
              <a:rPr lang="zh-CN" altLang="en-US" sz="2000" dirty="0"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可以从下述7个方面度量维护工作。</a:t>
            </a:r>
            <a:endParaRPr lang="zh-CN" altLang="en-US" sz="2000" dirty="0">
              <a:uFillTx/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6716" y="474756"/>
            <a:ext cx="412074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评价维护活动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1530790" y="1886390"/>
            <a:ext cx="100342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(1) 每次程序运行平均失效的次数。</a:t>
            </a:r>
            <a:endParaRPr sz="20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(2) 用于每一类维护活动的总人时数。</a:t>
            </a:r>
            <a:endParaRPr sz="20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(3) 平均每个程序、每种语言、每种维护类型所做的程序变动数。</a:t>
            </a:r>
            <a:endParaRPr sz="20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(4) 维护过程中增加或删除一个源语句平均花费的人时数。</a:t>
            </a:r>
            <a:endParaRPr sz="20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(5) 维护每种语言平均花费的人时数。</a:t>
            </a:r>
            <a:endParaRPr sz="20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(6) 一张维护要求表的平均周转时间。</a:t>
            </a:r>
            <a:endParaRPr sz="20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(7) 不同维护类型所占的百分比。</a:t>
            </a:r>
            <a:endParaRPr sz="20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670" y="5392225"/>
            <a:ext cx="10034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根据对维护工作定量度量的结果，可以做出关于开发技术、语言选择、维护工作量规划、资源分配、及其他许多方面的决定，而且可以利用这样数据去分析评价维护任务</a:t>
            </a:r>
            <a:endParaRPr lang="zh-CN" altLang="en-US" sz="2000" dirty="0">
              <a:solidFill>
                <a:schemeClr val="tx1"/>
              </a:solidFill>
              <a:uFillTx/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>
            <a:off x="6224270" y="1241425"/>
            <a:ext cx="7632700" cy="43745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255000" y="-11430"/>
            <a:ext cx="3942080" cy="6879590"/>
            <a:chOff x="13000" y="-13"/>
            <a:chExt cx="6208" cy="10834"/>
          </a:xfrm>
        </p:grpSpPr>
        <p:sp>
          <p:nvSpPr>
            <p:cNvPr id="4" name="等腰三角形 3"/>
            <p:cNvSpPr/>
            <p:nvPr/>
          </p:nvSpPr>
          <p:spPr>
            <a:xfrm rot="16200000">
              <a:off x="10687" y="2301"/>
              <a:ext cx="10833" cy="6208"/>
            </a:xfrm>
            <a:prstGeom prst="triangle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10687" y="2300"/>
              <a:ext cx="10833" cy="6208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957310" y="3079115"/>
            <a:ext cx="2908300" cy="7010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Question</a:t>
            </a:r>
            <a:endParaRPr lang="en-US" altLang="zh-CN" sz="4000" b="1" dirty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07729" y="1432560"/>
            <a:ext cx="732155" cy="656590"/>
            <a:chOff x="3668" y="3216"/>
            <a:chExt cx="1257" cy="1127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62312" y="1530667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维护过程的本质是什么？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7860" y="134937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91022" y="2985770"/>
            <a:ext cx="732155" cy="656590"/>
            <a:chOff x="3668" y="3216"/>
            <a:chExt cx="1257" cy="1127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062311" y="2916138"/>
            <a:ext cx="415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遇到严重错误时应怎么处理？如果问题不严重如何处理？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27860" y="290258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91021" y="4499610"/>
            <a:ext cx="732155" cy="656590"/>
            <a:chOff x="3668" y="3216"/>
            <a:chExt cx="1257" cy="1127"/>
          </a:xfrm>
        </p:grpSpPr>
        <p:sp>
          <p:nvSpPr>
            <p:cNvPr id="20" name="等腰三角形 1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062312" y="4597717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评价维护的七个方面有哪些？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06307" y="441642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/>
      <p:bldP spid="13" grpId="1"/>
      <p:bldP spid="12" grpId="0"/>
      <p:bldP spid="17" grpId="0"/>
      <p:bldP spid="17" grpId="1"/>
      <p:bldP spid="18" grpId="0"/>
      <p:bldP spid="22" grpId="0"/>
      <p:bldP spid="22" grpId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4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9" name="矩形 18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469819" y="193403"/>
            <a:ext cx="492865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软件维护的本质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3686" y="1504804"/>
            <a:ext cx="9234854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维护过程本质上是修改和压缩了的软件定义和开发过程，而且事实上远在提出一项维护要求之前，与软件维护有关的工作已经开始了。</a:t>
            </a:r>
            <a:r>
              <a:rPr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必须建立一个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维护组织</a:t>
            </a:r>
            <a:r>
              <a:rPr 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随后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必须确定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报告和评价的过程</a:t>
            </a:r>
            <a:r>
              <a:rPr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而且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必须为每个维护要求规定一个标准化的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事件序列</a:t>
            </a:r>
            <a:endParaRPr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此外，还应该建立一个适用于维护活动的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记录保管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过程，并且规定</a:t>
            </a:r>
            <a:r>
              <a:rPr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复审标准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66674" y="0"/>
            <a:ext cx="12284006" cy="6858000"/>
            <a:chOff x="442913" y="428624"/>
            <a:chExt cx="11280774" cy="5962652"/>
          </a:xfrm>
        </p:grpSpPr>
        <p:sp>
          <p:nvSpPr>
            <p:cNvPr id="13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8" name="矩形 17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9779" y="515937"/>
            <a:ext cx="4303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uFillTx/>
              </a:rPr>
              <a:t>参考资料</a:t>
            </a:r>
            <a:endParaRPr lang="zh-CN" altLang="en-US" sz="3200" b="1" dirty="0"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4320" y="1447800"/>
            <a:ext cx="8501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uFillTx/>
              </a:rPr>
              <a:t>1.</a:t>
            </a:r>
            <a:r>
              <a:rPr lang="zh-CN" altLang="en-US" sz="2800" dirty="0">
                <a:uFillTx/>
              </a:rPr>
              <a:t>软件工程导论（第</a:t>
            </a:r>
            <a:r>
              <a:rPr lang="en-US" altLang="zh-CN" sz="2800" dirty="0">
                <a:uFillTx/>
              </a:rPr>
              <a:t>6</a:t>
            </a:r>
            <a:r>
              <a:rPr lang="zh-CN" altLang="en-US" sz="2800" dirty="0">
                <a:uFillTx/>
              </a:rPr>
              <a:t>版）张海藩，牟永敏编著                                    清华大学出版社 </a:t>
            </a:r>
            <a:endParaRPr lang="zh-CN" altLang="en-US" sz="2800" dirty="0">
              <a:uFillTx/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1544320" y="2737166"/>
            <a:ext cx="8501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uFillTx/>
              </a:rPr>
              <a:t>2.</a:t>
            </a:r>
            <a:r>
              <a:rPr lang="zh-CN" altLang="en-US" sz="2800" dirty="0" smtClean="0">
                <a:uFillTx/>
              </a:rPr>
              <a:t>百度文库 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软件维护</a:t>
            </a:r>
            <a:endParaRPr lang="en-US" altLang="zh-CN" sz="2800" dirty="0" smtClean="0"/>
          </a:p>
          <a:p>
            <a:r>
              <a:rPr lang="en-US" altLang="zh-CN" sz="2800" dirty="0"/>
              <a:t>https://wenku.baidu.com/view/7f01109210a6f524cdbf8570.html</a:t>
            </a:r>
            <a:endParaRPr lang="en-US" altLang="zh-CN" sz="2800" dirty="0"/>
          </a:p>
        </p:txBody>
      </p:sp>
      <p:sp>
        <p:nvSpPr>
          <p:cNvPr id="21" name="文本框 2"/>
          <p:cNvSpPr txBox="1"/>
          <p:nvPr/>
        </p:nvSpPr>
        <p:spPr>
          <a:xfrm>
            <a:off x="1630045" y="4365941"/>
            <a:ext cx="8501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uFillTx/>
              </a:rPr>
              <a:t>2.</a:t>
            </a:r>
            <a:r>
              <a:rPr lang="zh-CN" altLang="en-US" sz="2800" dirty="0" smtClean="0">
                <a:uFillTx/>
              </a:rPr>
              <a:t>百度文库 </a:t>
            </a:r>
            <a:r>
              <a:rPr lang="en-US" altLang="zh-CN" sz="2800" dirty="0" smtClean="0"/>
              <a:t>—</a:t>
            </a:r>
            <a:r>
              <a:rPr lang="zh-CN" altLang="en-US" sz="2800" b="1" dirty="0"/>
              <a:t>软件维护要点</a:t>
            </a:r>
            <a:endParaRPr lang="zh-CN" altLang="en-US" sz="2800" b="1" dirty="0"/>
          </a:p>
          <a:p>
            <a:r>
              <a:rPr lang="en-US" altLang="zh-CN" sz="2800" dirty="0"/>
              <a:t>https://max.book118.com/html/2016/0327/38894993.shtm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>
            <a:off x="6224270" y="1241425"/>
            <a:ext cx="7632700" cy="43745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255000" y="-11430"/>
            <a:ext cx="3942080" cy="6879590"/>
            <a:chOff x="13000" y="-13"/>
            <a:chExt cx="6208" cy="10834"/>
          </a:xfrm>
        </p:grpSpPr>
        <p:sp>
          <p:nvSpPr>
            <p:cNvPr id="4" name="等腰三角形 3"/>
            <p:cNvSpPr/>
            <p:nvPr/>
          </p:nvSpPr>
          <p:spPr>
            <a:xfrm rot="16200000">
              <a:off x="10687" y="2301"/>
              <a:ext cx="10833" cy="6208"/>
            </a:xfrm>
            <a:prstGeom prst="triangle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10687" y="2300"/>
              <a:ext cx="10833" cy="6208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957310" y="3079115"/>
            <a:ext cx="2908300" cy="7010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组员绩效</a:t>
            </a:r>
            <a:endParaRPr lang="en-US" altLang="zh-CN" sz="4000" b="1" dirty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07729" y="1432560"/>
            <a:ext cx="732155" cy="656590"/>
            <a:chOff x="3668" y="3216"/>
            <a:chExt cx="1257" cy="1127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379128" y="1537334"/>
            <a:ext cx="645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修改，资料添加。          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85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7860" y="1467822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吕迪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91022" y="2985770"/>
            <a:ext cx="732155" cy="656590"/>
            <a:chOff x="3668" y="3216"/>
            <a:chExt cx="1257" cy="1127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355339" y="3079115"/>
            <a:ext cx="469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制作，演讲。                   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90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27860" y="3021032"/>
            <a:ext cx="132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徐双铅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91021" y="4499610"/>
            <a:ext cx="732155" cy="656590"/>
            <a:chOff x="3668" y="3216"/>
            <a:chExt cx="1257" cy="1127"/>
          </a:xfrm>
        </p:grpSpPr>
        <p:sp>
          <p:nvSpPr>
            <p:cNvPr id="20" name="等腰三角形 1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355340" y="4597717"/>
            <a:ext cx="4817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资料收集，分类。                  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85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27860" y="4566294"/>
            <a:ext cx="145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骆佳俊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/>
      <p:bldP spid="13" grpId="1"/>
      <p:bldP spid="12" grpId="0"/>
      <p:bldP spid="17" grpId="0"/>
      <p:bldP spid="17" grpId="1"/>
      <p:bldP spid="18" grpId="0"/>
      <p:bldP spid="22" grpId="0"/>
      <p:bldP spid="22" grpId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59690" y="-128905"/>
            <a:ext cx="12310110" cy="701103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32710" y="4160520"/>
            <a:ext cx="6924675" cy="433705"/>
            <a:chOff x="2055" y="8307"/>
            <a:chExt cx="10905" cy="68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055" y="8307"/>
              <a:ext cx="10905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直角三角形 5"/>
            <p:cNvSpPr/>
            <p:nvPr/>
          </p:nvSpPr>
          <p:spPr>
            <a:xfrm flipV="1">
              <a:off x="2055" y="8451"/>
              <a:ext cx="539" cy="53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2946400" y="2082800"/>
            <a:ext cx="6296660" cy="762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Thank you </a:t>
            </a:r>
            <a:r>
              <a:rPr lang="en-US" altLang="zh-CN" sz="36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for watching</a:t>
            </a:r>
            <a:endParaRPr lang="en-US" altLang="zh-CN" sz="360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95470" y="3239135"/>
            <a:ext cx="3401695" cy="640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The end</a:t>
            </a:r>
            <a:endParaRPr lang="en-US" altLang="zh-CN" sz="360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>
            <a:off x="6224270" y="1241425"/>
            <a:ext cx="7632700" cy="43745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255000" y="-11430"/>
            <a:ext cx="3942080" cy="6879590"/>
            <a:chOff x="13000" y="-13"/>
            <a:chExt cx="6208" cy="10834"/>
          </a:xfrm>
        </p:grpSpPr>
        <p:sp>
          <p:nvSpPr>
            <p:cNvPr id="4" name="等腰三角形 3"/>
            <p:cNvSpPr/>
            <p:nvPr/>
          </p:nvSpPr>
          <p:spPr>
            <a:xfrm rot="16200000">
              <a:off x="10687" y="2301"/>
              <a:ext cx="10833" cy="6208"/>
            </a:xfrm>
            <a:prstGeom prst="triangle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10687" y="2300"/>
              <a:ext cx="10833" cy="6208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957310" y="3079115"/>
            <a:ext cx="2908300" cy="7010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CONTENTS</a:t>
            </a:r>
            <a:endParaRPr lang="en-US" altLang="zh-CN" sz="4000" b="1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57605" y="413385"/>
            <a:ext cx="732155" cy="656590"/>
            <a:chOff x="3668" y="3216"/>
            <a:chExt cx="1257" cy="1127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62312" y="513080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维护组织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3110" y="41338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57605" y="1652270"/>
            <a:ext cx="732155" cy="656590"/>
            <a:chOff x="3668" y="3216"/>
            <a:chExt cx="1257" cy="1127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079115" y="1851660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维护报告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23110" y="1668780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57605" y="2961005"/>
            <a:ext cx="732155" cy="656590"/>
            <a:chOff x="3668" y="3216"/>
            <a:chExt cx="1257" cy="1127"/>
          </a:xfrm>
        </p:grpSpPr>
        <p:sp>
          <p:nvSpPr>
            <p:cNvPr id="20" name="等腰三角形 19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079115" y="3060700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维护的事件流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23110" y="2961005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57605" y="4321810"/>
            <a:ext cx="732155" cy="656590"/>
            <a:chOff x="3668" y="3216"/>
            <a:chExt cx="1257" cy="1127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079115" y="4421505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保存维护记录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23110" y="4321810"/>
            <a:ext cx="1056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7605" y="5561965"/>
            <a:ext cx="732155" cy="656590"/>
            <a:chOff x="3668" y="3216"/>
            <a:chExt cx="1257" cy="1127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3590" y="3294"/>
              <a:ext cx="1127" cy="971"/>
            </a:xfrm>
            <a:prstGeom prst="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3876" y="3294"/>
              <a:ext cx="1127" cy="9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023110" y="5561330"/>
            <a:ext cx="1056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05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79115" y="5659755"/>
            <a:ext cx="415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评价维护活动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1" animBg="1"/>
      <p:bldP spid="13" grpId="0"/>
      <p:bldP spid="13" grpId="1"/>
      <p:bldP spid="12" grpId="0"/>
      <p:bldP spid="17" grpId="0"/>
      <p:bldP spid="17" grpId="1"/>
      <p:bldP spid="18" grpId="0"/>
      <p:bldP spid="22" grpId="0"/>
      <p:bldP spid="22" grpId="1"/>
      <p:bldP spid="23" grpId="0"/>
      <p:bldP spid="27" grpId="0"/>
      <p:bldP spid="27" grpId="1"/>
      <p:bldP spid="28" grpId="0"/>
      <p:bldP spid="30" grpId="0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维护组织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2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Part.01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6674" y="71755"/>
            <a:ext cx="12284006" cy="6858000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6" name="矩形 15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2"/>
          <p:cNvSpPr txBox="1"/>
          <p:nvPr/>
        </p:nvSpPr>
        <p:spPr>
          <a:xfrm>
            <a:off x="507072" y="438051"/>
            <a:ext cx="4151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维护组织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730" y="2021205"/>
            <a:ext cx="528701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虽然通常并不需要建立正式的维护组织，但是，即使对于一个小的软件开发团体而言，非正式地委托责任也是绝对必要的。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eaLnBrk="1" hangingPunct="1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每个维护要求都通过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维护管理员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转交给熟悉该产品的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系统管理员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去评价。系统管理员是被指定去熟悉一小部分产品程序的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技术人员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。系统管理员对维护任务做出评价之后，由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变化授权人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决定应该进行的活动。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eaLnBrk="1" hangingPunct="1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在维护活动开始之前就明确维护责任是十分必要的，这样做可以大大减少维护过程中可能出现的混乱。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0" y="1759585"/>
            <a:ext cx="5428615" cy="3836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8" grpId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0481" y="4445"/>
            <a:ext cx="12284006" cy="6858000"/>
            <a:chOff x="442913" y="428624"/>
            <a:chExt cx="11280774" cy="5962652"/>
          </a:xfrm>
        </p:grpSpPr>
        <p:sp>
          <p:nvSpPr>
            <p:cNvPr id="5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0" name="矩形 9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7715" y="1257935"/>
            <a:ext cx="4646930" cy="435165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38200" y="1337945"/>
            <a:ext cx="52870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维护申请提交给维护管理员，他把申请交给某个系统管理员去评价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8200" y="2558415"/>
            <a:ext cx="52870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一旦做出评价，由修改负责人确定如何进行修改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200" y="3583305"/>
            <a:ext cx="528701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在修改程序过程中，由配置管理员严格把关，修改配置范围，对软件配置进行审计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	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8200" y="4556125"/>
            <a:ext cx="52870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在维护之前，就把责任明确下来，可以减少维护过程中的混乱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901565" y="3562350"/>
            <a:ext cx="498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维护报告</a:t>
            </a:r>
            <a:endParaRPr 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861560" y="2733675"/>
            <a:ext cx="5975985" cy="762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Part.02</a:t>
            </a:r>
            <a:endParaRPr lang="en-US" altLang="zh-CN" sz="36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5" grpId="0" bldLvl="0" animBg="1"/>
      <p:bldP spid="8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8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4" name="矩形 13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332865" y="1905635"/>
            <a:ext cx="84461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应该用标准化的格式表达所有软件维护要求。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软件维护人员通常给用户提供空白的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维护要求表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有时称为软件问题报告表，这个表格由要求一项维护活动的用户填写。如果遇到了一个错误，那么必须完整描述导致出现错误的环境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包括输入数据、全部输出数据以及其他有关信息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对于适应性或完善性的维护要求，应该提出一个简短的需求说明书。如前所述，由维护管理员和系统管理员评价用户提交的维护要求表。</a:t>
            </a:r>
            <a:endParaRPr lang="zh-CN" altLang="en-US" sz="2400" dirty="0">
              <a:solidFill>
                <a:srgbClr val="000000"/>
              </a:solidFill>
              <a:uFillTx/>
              <a:latin typeface="Arial" panose="020B060402020202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507072" y="438051"/>
            <a:ext cx="4151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维护报告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0"/>
            <a:ext cx="12284006" cy="6858000"/>
            <a:chOff x="442913" y="428624"/>
            <a:chExt cx="11280774" cy="5962652"/>
          </a:xfrm>
        </p:grpSpPr>
        <p:sp>
          <p:nvSpPr>
            <p:cNvPr id="13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: 圆顶角 34"/>
          <p:cNvSpPr/>
          <p:nvPr/>
        </p:nvSpPr>
        <p:spPr>
          <a:xfrm rot="10800000">
            <a:off x="4806513" y="-64371"/>
            <a:ext cx="1543456" cy="359048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806513" y="6407329"/>
            <a:ext cx="1543456" cy="455824"/>
            <a:chOff x="4848375" y="5799125"/>
            <a:chExt cx="2504926" cy="782650"/>
          </a:xfrm>
        </p:grpSpPr>
        <p:sp>
          <p:nvSpPr>
            <p:cNvPr id="19" name="矩形 18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0" name="照相机"/>
          <p:cNvSpPr/>
          <p:nvPr/>
        </p:nvSpPr>
        <p:spPr bwMode="auto">
          <a:xfrm>
            <a:off x="2950209" y="2442527"/>
            <a:ext cx="522605" cy="422910"/>
          </a:xfrm>
          <a:custGeom>
            <a:avLst/>
            <a:gdLst>
              <a:gd name="T0" fmla="*/ 603268619 w 5832"/>
              <a:gd name="T1" fmla="*/ 56679958 h 4173"/>
              <a:gd name="T2" fmla="*/ 619913524 w 5832"/>
              <a:gd name="T3" fmla="*/ 76999053 h 4173"/>
              <a:gd name="T4" fmla="*/ 620980350 w 5832"/>
              <a:gd name="T5" fmla="*/ 416543893 h 4173"/>
              <a:gd name="T6" fmla="*/ 606362937 w 5832"/>
              <a:gd name="T7" fmla="*/ 438253429 h 4173"/>
              <a:gd name="T8" fmla="*/ 39478120 w 5832"/>
              <a:gd name="T9" fmla="*/ 446274150 h 4173"/>
              <a:gd name="T10" fmla="*/ 15791379 w 5832"/>
              <a:gd name="T11" fmla="*/ 438253429 h 4173"/>
              <a:gd name="T12" fmla="*/ 1173639 w 5832"/>
              <a:gd name="T13" fmla="*/ 416543893 h 4173"/>
              <a:gd name="T14" fmla="*/ 2347279 w 5832"/>
              <a:gd name="T15" fmla="*/ 76999053 h 4173"/>
              <a:gd name="T16" fmla="*/ 18992184 w 5832"/>
              <a:gd name="T17" fmla="*/ 56679958 h 4173"/>
              <a:gd name="T18" fmla="*/ 181706034 w 5832"/>
              <a:gd name="T19" fmla="*/ 0 h 4173"/>
              <a:gd name="T20" fmla="*/ 399049156 w 5832"/>
              <a:gd name="T21" fmla="*/ 190572934 h 4173"/>
              <a:gd name="T22" fmla="*/ 365332747 w 5832"/>
              <a:gd name="T23" fmla="*/ 218378166 h 4173"/>
              <a:gd name="T24" fmla="*/ 352422387 w 5832"/>
              <a:gd name="T25" fmla="*/ 265219360 h 4173"/>
              <a:gd name="T26" fmla="*/ 372161610 w 5832"/>
              <a:gd name="T27" fmla="*/ 312702121 h 4173"/>
              <a:gd name="T28" fmla="*/ 409719051 w 5832"/>
              <a:gd name="T29" fmla="*/ 335480825 h 4173"/>
              <a:gd name="T30" fmla="*/ 458586613 w 5832"/>
              <a:gd name="T31" fmla="*/ 331951720 h 4173"/>
              <a:gd name="T32" fmla="*/ 492303022 w 5832"/>
              <a:gd name="T33" fmla="*/ 304039506 h 4173"/>
              <a:gd name="T34" fmla="*/ 505320195 w 5832"/>
              <a:gd name="T35" fmla="*/ 257305294 h 4173"/>
              <a:gd name="T36" fmla="*/ 485474486 w 5832"/>
              <a:gd name="T37" fmla="*/ 209608897 h 4173"/>
              <a:gd name="T38" fmla="*/ 447916718 w 5832"/>
              <a:gd name="T39" fmla="*/ 186829866 h 4173"/>
              <a:gd name="T40" fmla="*/ 196430260 w 5832"/>
              <a:gd name="T41" fmla="*/ 134748506 h 4173"/>
              <a:gd name="T42" fmla="*/ 397769030 w 5832"/>
              <a:gd name="T43" fmla="*/ 110472379 h 4173"/>
              <a:gd name="T44" fmla="*/ 349221582 w 5832"/>
              <a:gd name="T45" fmla="*/ 129508341 h 4173"/>
              <a:gd name="T46" fmla="*/ 312624154 w 5832"/>
              <a:gd name="T47" fmla="*/ 160521731 h 4173"/>
              <a:gd name="T48" fmla="*/ 285843094 w 5832"/>
              <a:gd name="T49" fmla="*/ 204796333 h 4173"/>
              <a:gd name="T50" fmla="*/ 275280013 w 5832"/>
              <a:gd name="T51" fmla="*/ 257198639 h 4173"/>
              <a:gd name="T52" fmla="*/ 282108549 w 5832"/>
              <a:gd name="T53" fmla="*/ 307034027 h 4173"/>
              <a:gd name="T54" fmla="*/ 305795617 w 5832"/>
              <a:gd name="T55" fmla="*/ 353447292 h 4173"/>
              <a:gd name="T56" fmla="*/ 339938627 w 5832"/>
              <a:gd name="T57" fmla="*/ 386813636 h 4173"/>
              <a:gd name="T58" fmla="*/ 386779023 w 5832"/>
              <a:gd name="T59" fmla="*/ 409271720 h 4173"/>
              <a:gd name="T60" fmla="*/ 436713410 w 5832"/>
              <a:gd name="T61" fmla="*/ 415046796 h 4173"/>
              <a:gd name="T62" fmla="*/ 488568477 w 5832"/>
              <a:gd name="T63" fmla="*/ 403069042 h 4173"/>
              <a:gd name="T64" fmla="*/ 532101255 w 5832"/>
              <a:gd name="T65" fmla="*/ 375156828 h 4173"/>
              <a:gd name="T66" fmla="*/ 562083447 w 5832"/>
              <a:gd name="T67" fmla="*/ 337940761 h 4173"/>
              <a:gd name="T68" fmla="*/ 580008477 w 5832"/>
              <a:gd name="T69" fmla="*/ 288425993 h 4173"/>
              <a:gd name="T70" fmla="*/ 580648704 w 5832"/>
              <a:gd name="T71" fmla="*/ 237734748 h 4173"/>
              <a:gd name="T72" fmla="*/ 563897312 w 5832"/>
              <a:gd name="T73" fmla="*/ 187792379 h 4173"/>
              <a:gd name="T74" fmla="*/ 534875460 w 5832"/>
              <a:gd name="T75" fmla="*/ 149827436 h 4173"/>
              <a:gd name="T76" fmla="*/ 491982909 w 5832"/>
              <a:gd name="T77" fmla="*/ 120845727 h 4173"/>
              <a:gd name="T78" fmla="*/ 440661255 w 5832"/>
              <a:gd name="T79" fmla="*/ 107691823 h 4173"/>
              <a:gd name="T80" fmla="*/ 469256507 w 5832"/>
              <a:gd name="T81" fmla="*/ 165334294 h 4173"/>
              <a:gd name="T82" fmla="*/ 402783701 w 5832"/>
              <a:gd name="T83" fmla="*/ 160414748 h 4173"/>
              <a:gd name="T84" fmla="*/ 348581355 w 5832"/>
              <a:gd name="T85" fmla="*/ 194957569 h 4173"/>
              <a:gd name="T86" fmla="*/ 324894288 w 5832"/>
              <a:gd name="T87" fmla="*/ 261262327 h 4173"/>
              <a:gd name="T88" fmla="*/ 345593850 w 5832"/>
              <a:gd name="T89" fmla="*/ 323610380 h 4173"/>
              <a:gd name="T90" fmla="*/ 397982330 w 5832"/>
              <a:gd name="T91" fmla="*/ 360719465 h 4173"/>
              <a:gd name="T92" fmla="*/ 464561623 w 5832"/>
              <a:gd name="T93" fmla="*/ 359115386 h 4173"/>
              <a:gd name="T94" fmla="*/ 514922937 w 5832"/>
              <a:gd name="T95" fmla="*/ 319439383 h 4173"/>
              <a:gd name="T96" fmla="*/ 532528182 w 5832"/>
              <a:gd name="T97" fmla="*/ 255915180 h 4173"/>
              <a:gd name="T98" fmla="*/ 505746795 w 5832"/>
              <a:gd name="T99" fmla="*/ 191214501 h 4173"/>
              <a:gd name="T100" fmla="*/ 444182500 w 5832"/>
              <a:gd name="T101" fmla="*/ 211747560 h 4173"/>
              <a:gd name="T102" fmla="*/ 410999504 w 5832"/>
              <a:gd name="T103" fmla="*/ 212496108 h 4173"/>
              <a:gd name="T104" fmla="*/ 385925496 w 5832"/>
              <a:gd name="T105" fmla="*/ 232280619 h 4173"/>
              <a:gd name="T106" fmla="*/ 377069468 w 5832"/>
              <a:gd name="T107" fmla="*/ 263828919 h 4173"/>
              <a:gd name="T108" fmla="*/ 390513567 w 5832"/>
              <a:gd name="T109" fmla="*/ 296018785 h 4173"/>
              <a:gd name="T110" fmla="*/ 418361453 w 5832"/>
              <a:gd name="T111" fmla="*/ 312060228 h 4173"/>
              <a:gd name="T112" fmla="*/ 451224336 w 5832"/>
              <a:gd name="T113" fmla="*/ 307996539 h 4173"/>
              <a:gd name="T114" fmla="*/ 474271178 w 5832"/>
              <a:gd name="T115" fmla="*/ 285966384 h 4173"/>
              <a:gd name="T116" fmla="*/ 480032888 w 5832"/>
              <a:gd name="T117" fmla="*/ 253348589 h 4173"/>
              <a:gd name="T118" fmla="*/ 465415149 w 5832"/>
              <a:gd name="T119" fmla="*/ 224580844 h 417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32" h="4173">
                <a:moveTo>
                  <a:pt x="370" y="477"/>
                </a:moveTo>
                <a:lnTo>
                  <a:pt x="5462" y="477"/>
                </a:lnTo>
                <a:lnTo>
                  <a:pt x="5481" y="477"/>
                </a:lnTo>
                <a:lnTo>
                  <a:pt x="5500" y="478"/>
                </a:lnTo>
                <a:lnTo>
                  <a:pt x="5518" y="480"/>
                </a:lnTo>
                <a:lnTo>
                  <a:pt x="5537" y="484"/>
                </a:lnTo>
                <a:lnTo>
                  <a:pt x="5554" y="488"/>
                </a:lnTo>
                <a:lnTo>
                  <a:pt x="5571" y="494"/>
                </a:lnTo>
                <a:lnTo>
                  <a:pt x="5589" y="499"/>
                </a:lnTo>
                <a:lnTo>
                  <a:pt x="5606" y="506"/>
                </a:lnTo>
                <a:lnTo>
                  <a:pt x="5622" y="513"/>
                </a:lnTo>
                <a:lnTo>
                  <a:pt x="5638" y="521"/>
                </a:lnTo>
                <a:lnTo>
                  <a:pt x="5654" y="530"/>
                </a:lnTo>
                <a:lnTo>
                  <a:pt x="5668" y="539"/>
                </a:lnTo>
                <a:lnTo>
                  <a:pt x="5683" y="550"/>
                </a:lnTo>
                <a:lnTo>
                  <a:pt x="5697" y="562"/>
                </a:lnTo>
                <a:lnTo>
                  <a:pt x="5710" y="573"/>
                </a:lnTo>
                <a:lnTo>
                  <a:pt x="5723" y="585"/>
                </a:lnTo>
                <a:lnTo>
                  <a:pt x="5735" y="598"/>
                </a:lnTo>
                <a:lnTo>
                  <a:pt x="5747" y="612"/>
                </a:lnTo>
                <a:lnTo>
                  <a:pt x="5758" y="625"/>
                </a:lnTo>
                <a:lnTo>
                  <a:pt x="5768" y="640"/>
                </a:lnTo>
                <a:lnTo>
                  <a:pt x="5778" y="655"/>
                </a:lnTo>
                <a:lnTo>
                  <a:pt x="5787" y="670"/>
                </a:lnTo>
                <a:lnTo>
                  <a:pt x="5795" y="686"/>
                </a:lnTo>
                <a:lnTo>
                  <a:pt x="5803" y="702"/>
                </a:lnTo>
                <a:lnTo>
                  <a:pt x="5810" y="720"/>
                </a:lnTo>
                <a:lnTo>
                  <a:pt x="5815" y="737"/>
                </a:lnTo>
                <a:lnTo>
                  <a:pt x="5820" y="754"/>
                </a:lnTo>
                <a:lnTo>
                  <a:pt x="5824" y="772"/>
                </a:lnTo>
                <a:lnTo>
                  <a:pt x="5828" y="790"/>
                </a:lnTo>
                <a:lnTo>
                  <a:pt x="5830" y="808"/>
                </a:lnTo>
                <a:lnTo>
                  <a:pt x="5831" y="827"/>
                </a:lnTo>
                <a:lnTo>
                  <a:pt x="5832" y="846"/>
                </a:lnTo>
                <a:lnTo>
                  <a:pt x="5832" y="3803"/>
                </a:lnTo>
                <a:lnTo>
                  <a:pt x="5831" y="3822"/>
                </a:lnTo>
                <a:lnTo>
                  <a:pt x="5830" y="3841"/>
                </a:lnTo>
                <a:lnTo>
                  <a:pt x="5828" y="3858"/>
                </a:lnTo>
                <a:lnTo>
                  <a:pt x="5824" y="3877"/>
                </a:lnTo>
                <a:lnTo>
                  <a:pt x="5820" y="3895"/>
                </a:lnTo>
                <a:lnTo>
                  <a:pt x="5815" y="3912"/>
                </a:lnTo>
                <a:lnTo>
                  <a:pt x="5810" y="3930"/>
                </a:lnTo>
                <a:lnTo>
                  <a:pt x="5803" y="3947"/>
                </a:lnTo>
                <a:lnTo>
                  <a:pt x="5795" y="3962"/>
                </a:lnTo>
                <a:lnTo>
                  <a:pt x="5787" y="3979"/>
                </a:lnTo>
                <a:lnTo>
                  <a:pt x="5778" y="3994"/>
                </a:lnTo>
                <a:lnTo>
                  <a:pt x="5768" y="4009"/>
                </a:lnTo>
                <a:lnTo>
                  <a:pt x="5758" y="4023"/>
                </a:lnTo>
                <a:lnTo>
                  <a:pt x="5747" y="4038"/>
                </a:lnTo>
                <a:lnTo>
                  <a:pt x="5735" y="4051"/>
                </a:lnTo>
                <a:lnTo>
                  <a:pt x="5723" y="4064"/>
                </a:lnTo>
                <a:lnTo>
                  <a:pt x="5710" y="4076"/>
                </a:lnTo>
                <a:lnTo>
                  <a:pt x="5697" y="4088"/>
                </a:lnTo>
                <a:lnTo>
                  <a:pt x="5683" y="4098"/>
                </a:lnTo>
                <a:lnTo>
                  <a:pt x="5668" y="4109"/>
                </a:lnTo>
                <a:lnTo>
                  <a:pt x="5654" y="4118"/>
                </a:lnTo>
                <a:lnTo>
                  <a:pt x="5638" y="4127"/>
                </a:lnTo>
                <a:lnTo>
                  <a:pt x="5622" y="4136"/>
                </a:lnTo>
                <a:lnTo>
                  <a:pt x="5606" y="4143"/>
                </a:lnTo>
                <a:lnTo>
                  <a:pt x="5589" y="4149"/>
                </a:lnTo>
                <a:lnTo>
                  <a:pt x="5571" y="4156"/>
                </a:lnTo>
                <a:lnTo>
                  <a:pt x="5554" y="4160"/>
                </a:lnTo>
                <a:lnTo>
                  <a:pt x="5537" y="4165"/>
                </a:lnTo>
                <a:lnTo>
                  <a:pt x="5518" y="4168"/>
                </a:lnTo>
                <a:lnTo>
                  <a:pt x="5500" y="4171"/>
                </a:lnTo>
                <a:lnTo>
                  <a:pt x="5481" y="4172"/>
                </a:lnTo>
                <a:lnTo>
                  <a:pt x="5462" y="4173"/>
                </a:lnTo>
                <a:lnTo>
                  <a:pt x="370" y="4173"/>
                </a:lnTo>
                <a:lnTo>
                  <a:pt x="351" y="4172"/>
                </a:lnTo>
                <a:lnTo>
                  <a:pt x="332" y="4171"/>
                </a:lnTo>
                <a:lnTo>
                  <a:pt x="313" y="4168"/>
                </a:lnTo>
                <a:lnTo>
                  <a:pt x="295" y="4165"/>
                </a:lnTo>
                <a:lnTo>
                  <a:pt x="277" y="4160"/>
                </a:lnTo>
                <a:lnTo>
                  <a:pt x="259" y="4156"/>
                </a:lnTo>
                <a:lnTo>
                  <a:pt x="243" y="4149"/>
                </a:lnTo>
                <a:lnTo>
                  <a:pt x="226" y="4143"/>
                </a:lnTo>
                <a:lnTo>
                  <a:pt x="209" y="4136"/>
                </a:lnTo>
                <a:lnTo>
                  <a:pt x="194" y="4127"/>
                </a:lnTo>
                <a:lnTo>
                  <a:pt x="178" y="4118"/>
                </a:lnTo>
                <a:lnTo>
                  <a:pt x="162" y="4109"/>
                </a:lnTo>
                <a:lnTo>
                  <a:pt x="148" y="4098"/>
                </a:lnTo>
                <a:lnTo>
                  <a:pt x="134" y="4088"/>
                </a:lnTo>
                <a:lnTo>
                  <a:pt x="121" y="4076"/>
                </a:lnTo>
                <a:lnTo>
                  <a:pt x="108" y="4064"/>
                </a:lnTo>
                <a:lnTo>
                  <a:pt x="95" y="4051"/>
                </a:lnTo>
                <a:lnTo>
                  <a:pt x="84" y="4038"/>
                </a:lnTo>
                <a:lnTo>
                  <a:pt x="73" y="4023"/>
                </a:lnTo>
                <a:lnTo>
                  <a:pt x="63" y="4009"/>
                </a:lnTo>
                <a:lnTo>
                  <a:pt x="53" y="3994"/>
                </a:lnTo>
                <a:lnTo>
                  <a:pt x="44" y="3979"/>
                </a:lnTo>
                <a:lnTo>
                  <a:pt x="36" y="3962"/>
                </a:lnTo>
                <a:lnTo>
                  <a:pt x="29" y="3947"/>
                </a:lnTo>
                <a:lnTo>
                  <a:pt x="22" y="3930"/>
                </a:lnTo>
                <a:lnTo>
                  <a:pt x="16" y="3912"/>
                </a:lnTo>
                <a:lnTo>
                  <a:pt x="11" y="3895"/>
                </a:lnTo>
                <a:lnTo>
                  <a:pt x="7" y="3877"/>
                </a:lnTo>
                <a:lnTo>
                  <a:pt x="4" y="3858"/>
                </a:lnTo>
                <a:lnTo>
                  <a:pt x="2" y="3841"/>
                </a:lnTo>
                <a:lnTo>
                  <a:pt x="0" y="3822"/>
                </a:lnTo>
                <a:lnTo>
                  <a:pt x="0" y="3803"/>
                </a:lnTo>
                <a:lnTo>
                  <a:pt x="0" y="846"/>
                </a:lnTo>
                <a:lnTo>
                  <a:pt x="0" y="827"/>
                </a:lnTo>
                <a:lnTo>
                  <a:pt x="2" y="808"/>
                </a:lnTo>
                <a:lnTo>
                  <a:pt x="4" y="790"/>
                </a:lnTo>
                <a:lnTo>
                  <a:pt x="7" y="772"/>
                </a:lnTo>
                <a:lnTo>
                  <a:pt x="11" y="754"/>
                </a:lnTo>
                <a:lnTo>
                  <a:pt x="16" y="737"/>
                </a:lnTo>
                <a:lnTo>
                  <a:pt x="22" y="720"/>
                </a:lnTo>
                <a:lnTo>
                  <a:pt x="29" y="702"/>
                </a:lnTo>
                <a:lnTo>
                  <a:pt x="36" y="686"/>
                </a:lnTo>
                <a:lnTo>
                  <a:pt x="44" y="670"/>
                </a:lnTo>
                <a:lnTo>
                  <a:pt x="53" y="655"/>
                </a:lnTo>
                <a:lnTo>
                  <a:pt x="63" y="640"/>
                </a:lnTo>
                <a:lnTo>
                  <a:pt x="73" y="625"/>
                </a:lnTo>
                <a:lnTo>
                  <a:pt x="84" y="612"/>
                </a:lnTo>
                <a:lnTo>
                  <a:pt x="95" y="598"/>
                </a:lnTo>
                <a:lnTo>
                  <a:pt x="108" y="585"/>
                </a:lnTo>
                <a:lnTo>
                  <a:pt x="121" y="573"/>
                </a:lnTo>
                <a:lnTo>
                  <a:pt x="134" y="562"/>
                </a:lnTo>
                <a:lnTo>
                  <a:pt x="148" y="550"/>
                </a:lnTo>
                <a:lnTo>
                  <a:pt x="162" y="539"/>
                </a:lnTo>
                <a:lnTo>
                  <a:pt x="178" y="530"/>
                </a:lnTo>
                <a:lnTo>
                  <a:pt x="194" y="521"/>
                </a:lnTo>
                <a:lnTo>
                  <a:pt x="209" y="513"/>
                </a:lnTo>
                <a:lnTo>
                  <a:pt x="226" y="506"/>
                </a:lnTo>
                <a:lnTo>
                  <a:pt x="243" y="499"/>
                </a:lnTo>
                <a:lnTo>
                  <a:pt x="259" y="494"/>
                </a:lnTo>
                <a:lnTo>
                  <a:pt x="277" y="488"/>
                </a:lnTo>
                <a:lnTo>
                  <a:pt x="295" y="484"/>
                </a:lnTo>
                <a:lnTo>
                  <a:pt x="313" y="480"/>
                </a:lnTo>
                <a:lnTo>
                  <a:pt x="332" y="478"/>
                </a:lnTo>
                <a:lnTo>
                  <a:pt x="351" y="477"/>
                </a:lnTo>
                <a:lnTo>
                  <a:pt x="370" y="477"/>
                </a:lnTo>
                <a:close/>
                <a:moveTo>
                  <a:pt x="542" y="0"/>
                </a:moveTo>
                <a:lnTo>
                  <a:pt x="1703" y="0"/>
                </a:lnTo>
                <a:lnTo>
                  <a:pt x="1703" y="350"/>
                </a:lnTo>
                <a:lnTo>
                  <a:pt x="542" y="350"/>
                </a:lnTo>
                <a:lnTo>
                  <a:pt x="542" y="0"/>
                </a:lnTo>
                <a:close/>
                <a:moveTo>
                  <a:pt x="4019" y="1725"/>
                </a:moveTo>
                <a:lnTo>
                  <a:pt x="4019" y="1725"/>
                </a:lnTo>
                <a:lnTo>
                  <a:pt x="3983" y="1726"/>
                </a:lnTo>
                <a:lnTo>
                  <a:pt x="3946" y="1729"/>
                </a:lnTo>
                <a:lnTo>
                  <a:pt x="3910" y="1734"/>
                </a:lnTo>
                <a:lnTo>
                  <a:pt x="3874" y="1740"/>
                </a:lnTo>
                <a:lnTo>
                  <a:pt x="3840" y="1747"/>
                </a:lnTo>
                <a:lnTo>
                  <a:pt x="3806" y="1758"/>
                </a:lnTo>
                <a:lnTo>
                  <a:pt x="3773" y="1769"/>
                </a:lnTo>
                <a:lnTo>
                  <a:pt x="3740" y="1782"/>
                </a:lnTo>
                <a:lnTo>
                  <a:pt x="3708" y="1797"/>
                </a:lnTo>
                <a:lnTo>
                  <a:pt x="3677" y="1812"/>
                </a:lnTo>
                <a:lnTo>
                  <a:pt x="3647" y="1829"/>
                </a:lnTo>
                <a:lnTo>
                  <a:pt x="3618" y="1848"/>
                </a:lnTo>
                <a:lnTo>
                  <a:pt x="3590" y="1868"/>
                </a:lnTo>
                <a:lnTo>
                  <a:pt x="3563" y="1889"/>
                </a:lnTo>
                <a:lnTo>
                  <a:pt x="3537" y="1911"/>
                </a:lnTo>
                <a:lnTo>
                  <a:pt x="3512" y="1936"/>
                </a:lnTo>
                <a:lnTo>
                  <a:pt x="3488" y="1960"/>
                </a:lnTo>
                <a:lnTo>
                  <a:pt x="3465" y="1987"/>
                </a:lnTo>
                <a:lnTo>
                  <a:pt x="3444" y="2014"/>
                </a:lnTo>
                <a:lnTo>
                  <a:pt x="3424" y="2042"/>
                </a:lnTo>
                <a:lnTo>
                  <a:pt x="3405" y="2071"/>
                </a:lnTo>
                <a:lnTo>
                  <a:pt x="3388" y="2101"/>
                </a:lnTo>
                <a:lnTo>
                  <a:pt x="3372" y="2132"/>
                </a:lnTo>
                <a:lnTo>
                  <a:pt x="3358" y="2164"/>
                </a:lnTo>
                <a:lnTo>
                  <a:pt x="3345" y="2197"/>
                </a:lnTo>
                <a:lnTo>
                  <a:pt x="3334" y="2230"/>
                </a:lnTo>
                <a:lnTo>
                  <a:pt x="3324" y="2264"/>
                </a:lnTo>
                <a:lnTo>
                  <a:pt x="3316" y="2298"/>
                </a:lnTo>
                <a:lnTo>
                  <a:pt x="3309" y="2334"/>
                </a:lnTo>
                <a:lnTo>
                  <a:pt x="3305" y="2369"/>
                </a:lnTo>
                <a:lnTo>
                  <a:pt x="3303" y="2406"/>
                </a:lnTo>
                <a:lnTo>
                  <a:pt x="3302" y="2443"/>
                </a:lnTo>
                <a:lnTo>
                  <a:pt x="3303" y="2480"/>
                </a:lnTo>
                <a:lnTo>
                  <a:pt x="3305" y="2517"/>
                </a:lnTo>
                <a:lnTo>
                  <a:pt x="3309" y="2552"/>
                </a:lnTo>
                <a:lnTo>
                  <a:pt x="3316" y="2587"/>
                </a:lnTo>
                <a:lnTo>
                  <a:pt x="3324" y="2622"/>
                </a:lnTo>
                <a:lnTo>
                  <a:pt x="3334" y="2656"/>
                </a:lnTo>
                <a:lnTo>
                  <a:pt x="3345" y="2689"/>
                </a:lnTo>
                <a:lnTo>
                  <a:pt x="3358" y="2722"/>
                </a:lnTo>
                <a:lnTo>
                  <a:pt x="3372" y="2754"/>
                </a:lnTo>
                <a:lnTo>
                  <a:pt x="3388" y="2784"/>
                </a:lnTo>
                <a:lnTo>
                  <a:pt x="3405" y="2814"/>
                </a:lnTo>
                <a:lnTo>
                  <a:pt x="3424" y="2843"/>
                </a:lnTo>
                <a:lnTo>
                  <a:pt x="3444" y="2872"/>
                </a:lnTo>
                <a:lnTo>
                  <a:pt x="3465" y="2899"/>
                </a:lnTo>
                <a:lnTo>
                  <a:pt x="3488" y="2924"/>
                </a:lnTo>
                <a:lnTo>
                  <a:pt x="3512" y="2950"/>
                </a:lnTo>
                <a:lnTo>
                  <a:pt x="3537" y="2973"/>
                </a:lnTo>
                <a:lnTo>
                  <a:pt x="3563" y="2997"/>
                </a:lnTo>
                <a:lnTo>
                  <a:pt x="3590" y="3018"/>
                </a:lnTo>
                <a:lnTo>
                  <a:pt x="3618" y="3038"/>
                </a:lnTo>
                <a:lnTo>
                  <a:pt x="3647" y="3056"/>
                </a:lnTo>
                <a:lnTo>
                  <a:pt x="3677" y="3074"/>
                </a:lnTo>
                <a:lnTo>
                  <a:pt x="3708" y="3089"/>
                </a:lnTo>
                <a:lnTo>
                  <a:pt x="3740" y="3104"/>
                </a:lnTo>
                <a:lnTo>
                  <a:pt x="3773" y="3117"/>
                </a:lnTo>
                <a:lnTo>
                  <a:pt x="3806" y="3128"/>
                </a:lnTo>
                <a:lnTo>
                  <a:pt x="3840" y="3137"/>
                </a:lnTo>
                <a:lnTo>
                  <a:pt x="3874" y="3145"/>
                </a:lnTo>
                <a:lnTo>
                  <a:pt x="3910" y="3152"/>
                </a:lnTo>
                <a:lnTo>
                  <a:pt x="3946" y="3156"/>
                </a:lnTo>
                <a:lnTo>
                  <a:pt x="3983" y="3160"/>
                </a:lnTo>
                <a:lnTo>
                  <a:pt x="4019" y="3161"/>
                </a:lnTo>
                <a:lnTo>
                  <a:pt x="4056" y="3160"/>
                </a:lnTo>
                <a:lnTo>
                  <a:pt x="4092" y="3156"/>
                </a:lnTo>
                <a:lnTo>
                  <a:pt x="4129" y="3152"/>
                </a:lnTo>
                <a:lnTo>
                  <a:pt x="4163" y="3145"/>
                </a:lnTo>
                <a:lnTo>
                  <a:pt x="4198" y="3137"/>
                </a:lnTo>
                <a:lnTo>
                  <a:pt x="4232" y="3128"/>
                </a:lnTo>
                <a:lnTo>
                  <a:pt x="4266" y="3117"/>
                </a:lnTo>
                <a:lnTo>
                  <a:pt x="4298" y="3104"/>
                </a:lnTo>
                <a:lnTo>
                  <a:pt x="4329" y="3089"/>
                </a:lnTo>
                <a:lnTo>
                  <a:pt x="4361" y="3074"/>
                </a:lnTo>
                <a:lnTo>
                  <a:pt x="4391" y="3056"/>
                </a:lnTo>
                <a:lnTo>
                  <a:pt x="4420" y="3038"/>
                </a:lnTo>
                <a:lnTo>
                  <a:pt x="4447" y="3018"/>
                </a:lnTo>
                <a:lnTo>
                  <a:pt x="4475" y="2997"/>
                </a:lnTo>
                <a:lnTo>
                  <a:pt x="4501" y="2973"/>
                </a:lnTo>
                <a:lnTo>
                  <a:pt x="4527" y="2950"/>
                </a:lnTo>
                <a:lnTo>
                  <a:pt x="4550" y="2924"/>
                </a:lnTo>
                <a:lnTo>
                  <a:pt x="4572" y="2899"/>
                </a:lnTo>
                <a:lnTo>
                  <a:pt x="4595" y="2872"/>
                </a:lnTo>
                <a:lnTo>
                  <a:pt x="4614" y="2843"/>
                </a:lnTo>
                <a:lnTo>
                  <a:pt x="4633" y="2814"/>
                </a:lnTo>
                <a:lnTo>
                  <a:pt x="4650" y="2784"/>
                </a:lnTo>
                <a:lnTo>
                  <a:pt x="4666" y="2754"/>
                </a:lnTo>
                <a:lnTo>
                  <a:pt x="4680" y="2722"/>
                </a:lnTo>
                <a:lnTo>
                  <a:pt x="4693" y="2689"/>
                </a:lnTo>
                <a:lnTo>
                  <a:pt x="4705" y="2656"/>
                </a:lnTo>
                <a:lnTo>
                  <a:pt x="4714" y="2622"/>
                </a:lnTo>
                <a:lnTo>
                  <a:pt x="4722" y="2587"/>
                </a:lnTo>
                <a:lnTo>
                  <a:pt x="4728" y="2552"/>
                </a:lnTo>
                <a:lnTo>
                  <a:pt x="4733" y="2517"/>
                </a:lnTo>
                <a:lnTo>
                  <a:pt x="4736" y="2480"/>
                </a:lnTo>
                <a:lnTo>
                  <a:pt x="4736" y="2443"/>
                </a:lnTo>
                <a:lnTo>
                  <a:pt x="4736" y="2406"/>
                </a:lnTo>
                <a:lnTo>
                  <a:pt x="4733" y="2369"/>
                </a:lnTo>
                <a:lnTo>
                  <a:pt x="4728" y="2334"/>
                </a:lnTo>
                <a:lnTo>
                  <a:pt x="4722" y="2298"/>
                </a:lnTo>
                <a:lnTo>
                  <a:pt x="4714" y="2264"/>
                </a:lnTo>
                <a:lnTo>
                  <a:pt x="4705" y="2230"/>
                </a:lnTo>
                <a:lnTo>
                  <a:pt x="4693" y="2197"/>
                </a:lnTo>
                <a:lnTo>
                  <a:pt x="4680" y="2164"/>
                </a:lnTo>
                <a:lnTo>
                  <a:pt x="4666" y="2132"/>
                </a:lnTo>
                <a:lnTo>
                  <a:pt x="4650" y="2101"/>
                </a:lnTo>
                <a:lnTo>
                  <a:pt x="4633" y="2071"/>
                </a:lnTo>
                <a:lnTo>
                  <a:pt x="4614" y="2042"/>
                </a:lnTo>
                <a:lnTo>
                  <a:pt x="4595" y="2014"/>
                </a:lnTo>
                <a:lnTo>
                  <a:pt x="4572" y="1987"/>
                </a:lnTo>
                <a:lnTo>
                  <a:pt x="4550" y="1960"/>
                </a:lnTo>
                <a:lnTo>
                  <a:pt x="4527" y="1936"/>
                </a:lnTo>
                <a:lnTo>
                  <a:pt x="4501" y="1911"/>
                </a:lnTo>
                <a:lnTo>
                  <a:pt x="4475" y="1889"/>
                </a:lnTo>
                <a:lnTo>
                  <a:pt x="4447" y="1868"/>
                </a:lnTo>
                <a:lnTo>
                  <a:pt x="4420" y="1848"/>
                </a:lnTo>
                <a:lnTo>
                  <a:pt x="4391" y="1829"/>
                </a:lnTo>
                <a:lnTo>
                  <a:pt x="4361" y="1812"/>
                </a:lnTo>
                <a:lnTo>
                  <a:pt x="4329" y="1797"/>
                </a:lnTo>
                <a:lnTo>
                  <a:pt x="4298" y="1782"/>
                </a:lnTo>
                <a:lnTo>
                  <a:pt x="4266" y="1769"/>
                </a:lnTo>
                <a:lnTo>
                  <a:pt x="4232" y="1758"/>
                </a:lnTo>
                <a:lnTo>
                  <a:pt x="4198" y="1747"/>
                </a:lnTo>
                <a:lnTo>
                  <a:pt x="4163" y="1740"/>
                </a:lnTo>
                <a:lnTo>
                  <a:pt x="4129" y="1734"/>
                </a:lnTo>
                <a:lnTo>
                  <a:pt x="4092" y="1729"/>
                </a:lnTo>
                <a:lnTo>
                  <a:pt x="4056" y="1726"/>
                </a:lnTo>
                <a:lnTo>
                  <a:pt x="4019" y="1725"/>
                </a:lnTo>
                <a:close/>
                <a:moveTo>
                  <a:pt x="1375" y="838"/>
                </a:moveTo>
                <a:lnTo>
                  <a:pt x="1375" y="3754"/>
                </a:lnTo>
                <a:lnTo>
                  <a:pt x="1591" y="3754"/>
                </a:lnTo>
                <a:lnTo>
                  <a:pt x="1591" y="838"/>
                </a:lnTo>
                <a:lnTo>
                  <a:pt x="1375" y="838"/>
                </a:lnTo>
                <a:close/>
                <a:moveTo>
                  <a:pt x="1841" y="690"/>
                </a:moveTo>
                <a:lnTo>
                  <a:pt x="1841" y="1260"/>
                </a:lnTo>
                <a:lnTo>
                  <a:pt x="2899" y="1260"/>
                </a:lnTo>
                <a:lnTo>
                  <a:pt x="2899" y="690"/>
                </a:lnTo>
                <a:lnTo>
                  <a:pt x="1841" y="690"/>
                </a:lnTo>
                <a:close/>
                <a:moveTo>
                  <a:pt x="4019" y="1003"/>
                </a:moveTo>
                <a:lnTo>
                  <a:pt x="4019" y="1003"/>
                </a:lnTo>
                <a:lnTo>
                  <a:pt x="3982" y="1004"/>
                </a:lnTo>
                <a:lnTo>
                  <a:pt x="3945" y="1005"/>
                </a:lnTo>
                <a:lnTo>
                  <a:pt x="3908" y="1007"/>
                </a:lnTo>
                <a:lnTo>
                  <a:pt x="3872" y="1011"/>
                </a:lnTo>
                <a:lnTo>
                  <a:pt x="3835" y="1015"/>
                </a:lnTo>
                <a:lnTo>
                  <a:pt x="3800" y="1020"/>
                </a:lnTo>
                <a:lnTo>
                  <a:pt x="3764" y="1026"/>
                </a:lnTo>
                <a:lnTo>
                  <a:pt x="3728" y="1033"/>
                </a:lnTo>
                <a:lnTo>
                  <a:pt x="3694" y="1040"/>
                </a:lnTo>
                <a:lnTo>
                  <a:pt x="3659" y="1049"/>
                </a:lnTo>
                <a:lnTo>
                  <a:pt x="3625" y="1058"/>
                </a:lnTo>
                <a:lnTo>
                  <a:pt x="3591" y="1068"/>
                </a:lnTo>
                <a:lnTo>
                  <a:pt x="3558" y="1079"/>
                </a:lnTo>
                <a:lnTo>
                  <a:pt x="3524" y="1091"/>
                </a:lnTo>
                <a:lnTo>
                  <a:pt x="3491" y="1103"/>
                </a:lnTo>
                <a:lnTo>
                  <a:pt x="3459" y="1117"/>
                </a:lnTo>
                <a:lnTo>
                  <a:pt x="3426" y="1130"/>
                </a:lnTo>
                <a:lnTo>
                  <a:pt x="3395" y="1146"/>
                </a:lnTo>
                <a:lnTo>
                  <a:pt x="3364" y="1161"/>
                </a:lnTo>
                <a:lnTo>
                  <a:pt x="3333" y="1177"/>
                </a:lnTo>
                <a:lnTo>
                  <a:pt x="3303" y="1194"/>
                </a:lnTo>
                <a:lnTo>
                  <a:pt x="3273" y="1211"/>
                </a:lnTo>
                <a:lnTo>
                  <a:pt x="3244" y="1230"/>
                </a:lnTo>
                <a:lnTo>
                  <a:pt x="3215" y="1249"/>
                </a:lnTo>
                <a:lnTo>
                  <a:pt x="3186" y="1269"/>
                </a:lnTo>
                <a:lnTo>
                  <a:pt x="3158" y="1289"/>
                </a:lnTo>
                <a:lnTo>
                  <a:pt x="3130" y="1311"/>
                </a:lnTo>
                <a:lnTo>
                  <a:pt x="3103" y="1332"/>
                </a:lnTo>
                <a:lnTo>
                  <a:pt x="3077" y="1354"/>
                </a:lnTo>
                <a:lnTo>
                  <a:pt x="3051" y="1377"/>
                </a:lnTo>
                <a:lnTo>
                  <a:pt x="3026" y="1401"/>
                </a:lnTo>
                <a:lnTo>
                  <a:pt x="3001" y="1425"/>
                </a:lnTo>
                <a:lnTo>
                  <a:pt x="2977" y="1450"/>
                </a:lnTo>
                <a:lnTo>
                  <a:pt x="2954" y="1474"/>
                </a:lnTo>
                <a:lnTo>
                  <a:pt x="2930" y="1501"/>
                </a:lnTo>
                <a:lnTo>
                  <a:pt x="2908" y="1527"/>
                </a:lnTo>
                <a:lnTo>
                  <a:pt x="2887" y="1554"/>
                </a:lnTo>
                <a:lnTo>
                  <a:pt x="2866" y="1581"/>
                </a:lnTo>
                <a:lnTo>
                  <a:pt x="2844" y="1609"/>
                </a:lnTo>
                <a:lnTo>
                  <a:pt x="2826" y="1638"/>
                </a:lnTo>
                <a:lnTo>
                  <a:pt x="2807" y="1667"/>
                </a:lnTo>
                <a:lnTo>
                  <a:pt x="2788" y="1696"/>
                </a:lnTo>
                <a:lnTo>
                  <a:pt x="2770" y="1726"/>
                </a:lnTo>
                <a:lnTo>
                  <a:pt x="2753" y="1756"/>
                </a:lnTo>
                <a:lnTo>
                  <a:pt x="2737" y="1788"/>
                </a:lnTo>
                <a:lnTo>
                  <a:pt x="2722" y="1819"/>
                </a:lnTo>
                <a:lnTo>
                  <a:pt x="2706" y="1850"/>
                </a:lnTo>
                <a:lnTo>
                  <a:pt x="2693" y="1882"/>
                </a:lnTo>
                <a:lnTo>
                  <a:pt x="2679" y="1915"/>
                </a:lnTo>
                <a:lnTo>
                  <a:pt x="2667" y="1948"/>
                </a:lnTo>
                <a:lnTo>
                  <a:pt x="2655" y="1982"/>
                </a:lnTo>
                <a:lnTo>
                  <a:pt x="2644" y="2015"/>
                </a:lnTo>
                <a:lnTo>
                  <a:pt x="2634" y="2048"/>
                </a:lnTo>
                <a:lnTo>
                  <a:pt x="2625" y="2083"/>
                </a:lnTo>
                <a:lnTo>
                  <a:pt x="2616" y="2118"/>
                </a:lnTo>
                <a:lnTo>
                  <a:pt x="2609" y="2153"/>
                </a:lnTo>
                <a:lnTo>
                  <a:pt x="2601" y="2188"/>
                </a:lnTo>
                <a:lnTo>
                  <a:pt x="2596" y="2223"/>
                </a:lnTo>
                <a:lnTo>
                  <a:pt x="2591" y="2259"/>
                </a:lnTo>
                <a:lnTo>
                  <a:pt x="2587" y="2296"/>
                </a:lnTo>
                <a:lnTo>
                  <a:pt x="2584" y="2332"/>
                </a:lnTo>
                <a:lnTo>
                  <a:pt x="2581" y="2368"/>
                </a:lnTo>
                <a:lnTo>
                  <a:pt x="2580" y="2405"/>
                </a:lnTo>
                <a:lnTo>
                  <a:pt x="2579" y="2443"/>
                </a:lnTo>
                <a:lnTo>
                  <a:pt x="2580" y="2480"/>
                </a:lnTo>
                <a:lnTo>
                  <a:pt x="2581" y="2517"/>
                </a:lnTo>
                <a:lnTo>
                  <a:pt x="2584" y="2553"/>
                </a:lnTo>
                <a:lnTo>
                  <a:pt x="2587" y="2590"/>
                </a:lnTo>
                <a:lnTo>
                  <a:pt x="2591" y="2626"/>
                </a:lnTo>
                <a:lnTo>
                  <a:pt x="2596" y="2661"/>
                </a:lnTo>
                <a:lnTo>
                  <a:pt x="2601" y="2697"/>
                </a:lnTo>
                <a:lnTo>
                  <a:pt x="2609" y="2733"/>
                </a:lnTo>
                <a:lnTo>
                  <a:pt x="2616" y="2767"/>
                </a:lnTo>
                <a:lnTo>
                  <a:pt x="2625" y="2803"/>
                </a:lnTo>
                <a:lnTo>
                  <a:pt x="2634" y="2836"/>
                </a:lnTo>
                <a:lnTo>
                  <a:pt x="2644" y="2871"/>
                </a:lnTo>
                <a:lnTo>
                  <a:pt x="2655" y="2904"/>
                </a:lnTo>
                <a:lnTo>
                  <a:pt x="2667" y="2938"/>
                </a:lnTo>
                <a:lnTo>
                  <a:pt x="2679" y="2970"/>
                </a:lnTo>
                <a:lnTo>
                  <a:pt x="2693" y="3004"/>
                </a:lnTo>
                <a:lnTo>
                  <a:pt x="2706" y="3035"/>
                </a:lnTo>
                <a:lnTo>
                  <a:pt x="2722" y="3067"/>
                </a:lnTo>
                <a:lnTo>
                  <a:pt x="2737" y="3098"/>
                </a:lnTo>
                <a:lnTo>
                  <a:pt x="2753" y="3128"/>
                </a:lnTo>
                <a:lnTo>
                  <a:pt x="2770" y="3160"/>
                </a:lnTo>
                <a:lnTo>
                  <a:pt x="2788" y="3189"/>
                </a:lnTo>
                <a:lnTo>
                  <a:pt x="2807" y="3219"/>
                </a:lnTo>
                <a:lnTo>
                  <a:pt x="2826" y="3248"/>
                </a:lnTo>
                <a:lnTo>
                  <a:pt x="2844" y="3276"/>
                </a:lnTo>
                <a:lnTo>
                  <a:pt x="2866" y="3305"/>
                </a:lnTo>
                <a:lnTo>
                  <a:pt x="2887" y="3331"/>
                </a:lnTo>
                <a:lnTo>
                  <a:pt x="2908" y="3358"/>
                </a:lnTo>
                <a:lnTo>
                  <a:pt x="2930" y="3385"/>
                </a:lnTo>
                <a:lnTo>
                  <a:pt x="2954" y="3410"/>
                </a:lnTo>
                <a:lnTo>
                  <a:pt x="2977" y="3436"/>
                </a:lnTo>
                <a:lnTo>
                  <a:pt x="3001" y="3461"/>
                </a:lnTo>
                <a:lnTo>
                  <a:pt x="3026" y="3485"/>
                </a:lnTo>
                <a:lnTo>
                  <a:pt x="3051" y="3508"/>
                </a:lnTo>
                <a:lnTo>
                  <a:pt x="3077" y="3531"/>
                </a:lnTo>
                <a:lnTo>
                  <a:pt x="3103" y="3553"/>
                </a:lnTo>
                <a:lnTo>
                  <a:pt x="3130" y="3575"/>
                </a:lnTo>
                <a:lnTo>
                  <a:pt x="3158" y="3597"/>
                </a:lnTo>
                <a:lnTo>
                  <a:pt x="3186" y="3617"/>
                </a:lnTo>
                <a:lnTo>
                  <a:pt x="3215" y="3637"/>
                </a:lnTo>
                <a:lnTo>
                  <a:pt x="3244" y="3656"/>
                </a:lnTo>
                <a:lnTo>
                  <a:pt x="3273" y="3673"/>
                </a:lnTo>
                <a:lnTo>
                  <a:pt x="3303" y="3691"/>
                </a:lnTo>
                <a:lnTo>
                  <a:pt x="3333" y="3708"/>
                </a:lnTo>
                <a:lnTo>
                  <a:pt x="3364" y="3725"/>
                </a:lnTo>
                <a:lnTo>
                  <a:pt x="3395" y="3740"/>
                </a:lnTo>
                <a:lnTo>
                  <a:pt x="3426" y="3755"/>
                </a:lnTo>
                <a:lnTo>
                  <a:pt x="3459" y="3769"/>
                </a:lnTo>
                <a:lnTo>
                  <a:pt x="3491" y="3783"/>
                </a:lnTo>
                <a:lnTo>
                  <a:pt x="3524" y="3795"/>
                </a:lnTo>
                <a:lnTo>
                  <a:pt x="3558" y="3806"/>
                </a:lnTo>
                <a:lnTo>
                  <a:pt x="3591" y="3817"/>
                </a:lnTo>
                <a:lnTo>
                  <a:pt x="3625" y="3827"/>
                </a:lnTo>
                <a:lnTo>
                  <a:pt x="3659" y="3837"/>
                </a:lnTo>
                <a:lnTo>
                  <a:pt x="3694" y="3845"/>
                </a:lnTo>
                <a:lnTo>
                  <a:pt x="3728" y="3853"/>
                </a:lnTo>
                <a:lnTo>
                  <a:pt x="3764" y="3860"/>
                </a:lnTo>
                <a:lnTo>
                  <a:pt x="3800" y="3865"/>
                </a:lnTo>
                <a:lnTo>
                  <a:pt x="3835" y="3871"/>
                </a:lnTo>
                <a:lnTo>
                  <a:pt x="3872" y="3875"/>
                </a:lnTo>
                <a:lnTo>
                  <a:pt x="3908" y="3879"/>
                </a:lnTo>
                <a:lnTo>
                  <a:pt x="3945" y="3881"/>
                </a:lnTo>
                <a:lnTo>
                  <a:pt x="3982" y="3882"/>
                </a:lnTo>
                <a:lnTo>
                  <a:pt x="4019" y="3882"/>
                </a:lnTo>
                <a:lnTo>
                  <a:pt x="4056" y="3882"/>
                </a:lnTo>
                <a:lnTo>
                  <a:pt x="4093" y="3881"/>
                </a:lnTo>
                <a:lnTo>
                  <a:pt x="4130" y="3879"/>
                </a:lnTo>
                <a:lnTo>
                  <a:pt x="4167" y="3875"/>
                </a:lnTo>
                <a:lnTo>
                  <a:pt x="4202" y="3871"/>
                </a:lnTo>
                <a:lnTo>
                  <a:pt x="4238" y="3865"/>
                </a:lnTo>
                <a:lnTo>
                  <a:pt x="4274" y="3860"/>
                </a:lnTo>
                <a:lnTo>
                  <a:pt x="4309" y="3853"/>
                </a:lnTo>
                <a:lnTo>
                  <a:pt x="4344" y="3845"/>
                </a:lnTo>
                <a:lnTo>
                  <a:pt x="4378" y="3837"/>
                </a:lnTo>
                <a:lnTo>
                  <a:pt x="4413" y="3827"/>
                </a:lnTo>
                <a:lnTo>
                  <a:pt x="4447" y="3817"/>
                </a:lnTo>
                <a:lnTo>
                  <a:pt x="4481" y="3806"/>
                </a:lnTo>
                <a:lnTo>
                  <a:pt x="4514" y="3795"/>
                </a:lnTo>
                <a:lnTo>
                  <a:pt x="4547" y="3783"/>
                </a:lnTo>
                <a:lnTo>
                  <a:pt x="4579" y="3769"/>
                </a:lnTo>
                <a:lnTo>
                  <a:pt x="4611" y="3755"/>
                </a:lnTo>
                <a:lnTo>
                  <a:pt x="4644" y="3740"/>
                </a:lnTo>
                <a:lnTo>
                  <a:pt x="4675" y="3725"/>
                </a:lnTo>
                <a:lnTo>
                  <a:pt x="4705" y="3708"/>
                </a:lnTo>
                <a:lnTo>
                  <a:pt x="4736" y="3691"/>
                </a:lnTo>
                <a:lnTo>
                  <a:pt x="4765" y="3673"/>
                </a:lnTo>
                <a:lnTo>
                  <a:pt x="4795" y="3656"/>
                </a:lnTo>
                <a:lnTo>
                  <a:pt x="4824" y="3637"/>
                </a:lnTo>
                <a:lnTo>
                  <a:pt x="4852" y="3617"/>
                </a:lnTo>
                <a:lnTo>
                  <a:pt x="4880" y="3597"/>
                </a:lnTo>
                <a:lnTo>
                  <a:pt x="4908" y="3575"/>
                </a:lnTo>
                <a:lnTo>
                  <a:pt x="4935" y="3553"/>
                </a:lnTo>
                <a:lnTo>
                  <a:pt x="4961" y="3531"/>
                </a:lnTo>
                <a:lnTo>
                  <a:pt x="4987" y="3508"/>
                </a:lnTo>
                <a:lnTo>
                  <a:pt x="5013" y="3485"/>
                </a:lnTo>
                <a:lnTo>
                  <a:pt x="5037" y="3461"/>
                </a:lnTo>
                <a:lnTo>
                  <a:pt x="5061" y="3436"/>
                </a:lnTo>
                <a:lnTo>
                  <a:pt x="5085" y="3410"/>
                </a:lnTo>
                <a:lnTo>
                  <a:pt x="5107" y="3385"/>
                </a:lnTo>
                <a:lnTo>
                  <a:pt x="5130" y="3358"/>
                </a:lnTo>
                <a:lnTo>
                  <a:pt x="5152" y="3331"/>
                </a:lnTo>
                <a:lnTo>
                  <a:pt x="5173" y="3305"/>
                </a:lnTo>
                <a:lnTo>
                  <a:pt x="5193" y="3276"/>
                </a:lnTo>
                <a:lnTo>
                  <a:pt x="5213" y="3248"/>
                </a:lnTo>
                <a:lnTo>
                  <a:pt x="5232" y="3219"/>
                </a:lnTo>
                <a:lnTo>
                  <a:pt x="5250" y="3189"/>
                </a:lnTo>
                <a:lnTo>
                  <a:pt x="5268" y="3160"/>
                </a:lnTo>
                <a:lnTo>
                  <a:pt x="5285" y="3128"/>
                </a:lnTo>
                <a:lnTo>
                  <a:pt x="5301" y="3098"/>
                </a:lnTo>
                <a:lnTo>
                  <a:pt x="5317" y="3067"/>
                </a:lnTo>
                <a:lnTo>
                  <a:pt x="5331" y="3035"/>
                </a:lnTo>
                <a:lnTo>
                  <a:pt x="5346" y="3004"/>
                </a:lnTo>
                <a:lnTo>
                  <a:pt x="5359" y="2970"/>
                </a:lnTo>
                <a:lnTo>
                  <a:pt x="5372" y="2938"/>
                </a:lnTo>
                <a:lnTo>
                  <a:pt x="5383" y="2904"/>
                </a:lnTo>
                <a:lnTo>
                  <a:pt x="5394" y="2871"/>
                </a:lnTo>
                <a:lnTo>
                  <a:pt x="5404" y="2836"/>
                </a:lnTo>
                <a:lnTo>
                  <a:pt x="5414" y="2803"/>
                </a:lnTo>
                <a:lnTo>
                  <a:pt x="5422" y="2767"/>
                </a:lnTo>
                <a:lnTo>
                  <a:pt x="5430" y="2733"/>
                </a:lnTo>
                <a:lnTo>
                  <a:pt x="5436" y="2697"/>
                </a:lnTo>
                <a:lnTo>
                  <a:pt x="5442" y="2661"/>
                </a:lnTo>
                <a:lnTo>
                  <a:pt x="5447" y="2626"/>
                </a:lnTo>
                <a:lnTo>
                  <a:pt x="5452" y="2590"/>
                </a:lnTo>
                <a:lnTo>
                  <a:pt x="5454" y="2553"/>
                </a:lnTo>
                <a:lnTo>
                  <a:pt x="5457" y="2517"/>
                </a:lnTo>
                <a:lnTo>
                  <a:pt x="5459" y="2480"/>
                </a:lnTo>
                <a:lnTo>
                  <a:pt x="5459" y="2443"/>
                </a:lnTo>
                <a:lnTo>
                  <a:pt x="5459" y="2405"/>
                </a:lnTo>
                <a:lnTo>
                  <a:pt x="5457" y="2368"/>
                </a:lnTo>
                <a:lnTo>
                  <a:pt x="5454" y="2332"/>
                </a:lnTo>
                <a:lnTo>
                  <a:pt x="5452" y="2296"/>
                </a:lnTo>
                <a:lnTo>
                  <a:pt x="5447" y="2259"/>
                </a:lnTo>
                <a:lnTo>
                  <a:pt x="5442" y="2223"/>
                </a:lnTo>
                <a:lnTo>
                  <a:pt x="5436" y="2188"/>
                </a:lnTo>
                <a:lnTo>
                  <a:pt x="5430" y="2153"/>
                </a:lnTo>
                <a:lnTo>
                  <a:pt x="5422" y="2118"/>
                </a:lnTo>
                <a:lnTo>
                  <a:pt x="5414" y="2083"/>
                </a:lnTo>
                <a:lnTo>
                  <a:pt x="5404" y="2048"/>
                </a:lnTo>
                <a:lnTo>
                  <a:pt x="5394" y="2015"/>
                </a:lnTo>
                <a:lnTo>
                  <a:pt x="5383" y="1982"/>
                </a:lnTo>
                <a:lnTo>
                  <a:pt x="5372" y="1948"/>
                </a:lnTo>
                <a:lnTo>
                  <a:pt x="5359" y="1915"/>
                </a:lnTo>
                <a:lnTo>
                  <a:pt x="5346" y="1882"/>
                </a:lnTo>
                <a:lnTo>
                  <a:pt x="5331" y="1850"/>
                </a:lnTo>
                <a:lnTo>
                  <a:pt x="5317" y="1819"/>
                </a:lnTo>
                <a:lnTo>
                  <a:pt x="5301" y="1788"/>
                </a:lnTo>
                <a:lnTo>
                  <a:pt x="5285" y="1756"/>
                </a:lnTo>
                <a:lnTo>
                  <a:pt x="5268" y="1726"/>
                </a:lnTo>
                <a:lnTo>
                  <a:pt x="5250" y="1696"/>
                </a:lnTo>
                <a:lnTo>
                  <a:pt x="5232" y="1667"/>
                </a:lnTo>
                <a:lnTo>
                  <a:pt x="5213" y="1638"/>
                </a:lnTo>
                <a:lnTo>
                  <a:pt x="5193" y="1609"/>
                </a:lnTo>
                <a:lnTo>
                  <a:pt x="5173" y="1581"/>
                </a:lnTo>
                <a:lnTo>
                  <a:pt x="5152" y="1554"/>
                </a:lnTo>
                <a:lnTo>
                  <a:pt x="5130" y="1527"/>
                </a:lnTo>
                <a:lnTo>
                  <a:pt x="5107" y="1501"/>
                </a:lnTo>
                <a:lnTo>
                  <a:pt x="5085" y="1474"/>
                </a:lnTo>
                <a:lnTo>
                  <a:pt x="5061" y="1450"/>
                </a:lnTo>
                <a:lnTo>
                  <a:pt x="5037" y="1425"/>
                </a:lnTo>
                <a:lnTo>
                  <a:pt x="5013" y="1401"/>
                </a:lnTo>
                <a:lnTo>
                  <a:pt x="4987" y="1377"/>
                </a:lnTo>
                <a:lnTo>
                  <a:pt x="4961" y="1354"/>
                </a:lnTo>
                <a:lnTo>
                  <a:pt x="4935" y="1332"/>
                </a:lnTo>
                <a:lnTo>
                  <a:pt x="4908" y="1311"/>
                </a:lnTo>
                <a:lnTo>
                  <a:pt x="4880" y="1289"/>
                </a:lnTo>
                <a:lnTo>
                  <a:pt x="4852" y="1269"/>
                </a:lnTo>
                <a:lnTo>
                  <a:pt x="4824" y="1249"/>
                </a:lnTo>
                <a:lnTo>
                  <a:pt x="4795" y="1230"/>
                </a:lnTo>
                <a:lnTo>
                  <a:pt x="4765" y="1211"/>
                </a:lnTo>
                <a:lnTo>
                  <a:pt x="4736" y="1194"/>
                </a:lnTo>
                <a:lnTo>
                  <a:pt x="4705" y="1177"/>
                </a:lnTo>
                <a:lnTo>
                  <a:pt x="4675" y="1161"/>
                </a:lnTo>
                <a:lnTo>
                  <a:pt x="4644" y="1146"/>
                </a:lnTo>
                <a:lnTo>
                  <a:pt x="4611" y="1130"/>
                </a:lnTo>
                <a:lnTo>
                  <a:pt x="4579" y="1117"/>
                </a:lnTo>
                <a:lnTo>
                  <a:pt x="4547" y="1103"/>
                </a:lnTo>
                <a:lnTo>
                  <a:pt x="4514" y="1091"/>
                </a:lnTo>
                <a:lnTo>
                  <a:pt x="4481" y="1079"/>
                </a:lnTo>
                <a:lnTo>
                  <a:pt x="4447" y="1068"/>
                </a:lnTo>
                <a:lnTo>
                  <a:pt x="4413" y="1058"/>
                </a:lnTo>
                <a:lnTo>
                  <a:pt x="4378" y="1049"/>
                </a:lnTo>
                <a:lnTo>
                  <a:pt x="4344" y="1040"/>
                </a:lnTo>
                <a:lnTo>
                  <a:pt x="4309" y="1033"/>
                </a:lnTo>
                <a:lnTo>
                  <a:pt x="4274" y="1026"/>
                </a:lnTo>
                <a:lnTo>
                  <a:pt x="4238" y="1020"/>
                </a:lnTo>
                <a:lnTo>
                  <a:pt x="4202" y="1015"/>
                </a:lnTo>
                <a:lnTo>
                  <a:pt x="4167" y="1011"/>
                </a:lnTo>
                <a:lnTo>
                  <a:pt x="4130" y="1007"/>
                </a:lnTo>
                <a:lnTo>
                  <a:pt x="4093" y="1005"/>
                </a:lnTo>
                <a:lnTo>
                  <a:pt x="4056" y="1004"/>
                </a:lnTo>
                <a:lnTo>
                  <a:pt x="4019" y="1003"/>
                </a:lnTo>
                <a:close/>
                <a:moveTo>
                  <a:pt x="4708" y="1754"/>
                </a:moveTo>
                <a:lnTo>
                  <a:pt x="4708" y="1754"/>
                </a:lnTo>
                <a:lnTo>
                  <a:pt x="4674" y="1722"/>
                </a:lnTo>
                <a:lnTo>
                  <a:pt x="4639" y="1692"/>
                </a:lnTo>
                <a:lnTo>
                  <a:pt x="4602" y="1663"/>
                </a:lnTo>
                <a:lnTo>
                  <a:pt x="4563" y="1635"/>
                </a:lnTo>
                <a:lnTo>
                  <a:pt x="4524" y="1610"/>
                </a:lnTo>
                <a:lnTo>
                  <a:pt x="4483" y="1587"/>
                </a:lnTo>
                <a:lnTo>
                  <a:pt x="4442" y="1565"/>
                </a:lnTo>
                <a:lnTo>
                  <a:pt x="4398" y="1546"/>
                </a:lnTo>
                <a:lnTo>
                  <a:pt x="4354" y="1528"/>
                </a:lnTo>
                <a:lnTo>
                  <a:pt x="4309" y="1512"/>
                </a:lnTo>
                <a:lnTo>
                  <a:pt x="4262" y="1500"/>
                </a:lnTo>
                <a:lnTo>
                  <a:pt x="4216" y="1489"/>
                </a:lnTo>
                <a:lnTo>
                  <a:pt x="4168" y="1480"/>
                </a:lnTo>
                <a:lnTo>
                  <a:pt x="4119" y="1474"/>
                </a:lnTo>
                <a:lnTo>
                  <a:pt x="4070" y="1470"/>
                </a:lnTo>
                <a:lnTo>
                  <a:pt x="4019" y="1469"/>
                </a:lnTo>
                <a:lnTo>
                  <a:pt x="3969" y="1470"/>
                </a:lnTo>
                <a:lnTo>
                  <a:pt x="3919" y="1474"/>
                </a:lnTo>
                <a:lnTo>
                  <a:pt x="3871" y="1480"/>
                </a:lnTo>
                <a:lnTo>
                  <a:pt x="3823" y="1489"/>
                </a:lnTo>
                <a:lnTo>
                  <a:pt x="3775" y="1500"/>
                </a:lnTo>
                <a:lnTo>
                  <a:pt x="3730" y="1512"/>
                </a:lnTo>
                <a:lnTo>
                  <a:pt x="3684" y="1528"/>
                </a:lnTo>
                <a:lnTo>
                  <a:pt x="3640" y="1546"/>
                </a:lnTo>
                <a:lnTo>
                  <a:pt x="3597" y="1565"/>
                </a:lnTo>
                <a:lnTo>
                  <a:pt x="3555" y="1587"/>
                </a:lnTo>
                <a:lnTo>
                  <a:pt x="3514" y="1610"/>
                </a:lnTo>
                <a:lnTo>
                  <a:pt x="3474" y="1635"/>
                </a:lnTo>
                <a:lnTo>
                  <a:pt x="3436" y="1663"/>
                </a:lnTo>
                <a:lnTo>
                  <a:pt x="3400" y="1692"/>
                </a:lnTo>
                <a:lnTo>
                  <a:pt x="3364" y="1722"/>
                </a:lnTo>
                <a:lnTo>
                  <a:pt x="3330" y="1754"/>
                </a:lnTo>
                <a:lnTo>
                  <a:pt x="3298" y="1788"/>
                </a:lnTo>
                <a:lnTo>
                  <a:pt x="3267" y="1823"/>
                </a:lnTo>
                <a:lnTo>
                  <a:pt x="3239" y="1860"/>
                </a:lnTo>
                <a:lnTo>
                  <a:pt x="3211" y="1898"/>
                </a:lnTo>
                <a:lnTo>
                  <a:pt x="3186" y="1938"/>
                </a:lnTo>
                <a:lnTo>
                  <a:pt x="3162" y="1978"/>
                </a:lnTo>
                <a:lnTo>
                  <a:pt x="3141" y="2021"/>
                </a:lnTo>
                <a:lnTo>
                  <a:pt x="3122" y="2064"/>
                </a:lnTo>
                <a:lnTo>
                  <a:pt x="3104" y="2107"/>
                </a:lnTo>
                <a:lnTo>
                  <a:pt x="3089" y="2153"/>
                </a:lnTo>
                <a:lnTo>
                  <a:pt x="3075" y="2199"/>
                </a:lnTo>
                <a:lnTo>
                  <a:pt x="3065" y="2247"/>
                </a:lnTo>
                <a:lnTo>
                  <a:pt x="3056" y="2295"/>
                </a:lnTo>
                <a:lnTo>
                  <a:pt x="3050" y="2344"/>
                </a:lnTo>
                <a:lnTo>
                  <a:pt x="3046" y="2393"/>
                </a:lnTo>
                <a:lnTo>
                  <a:pt x="3045" y="2443"/>
                </a:lnTo>
                <a:lnTo>
                  <a:pt x="3046" y="2493"/>
                </a:lnTo>
                <a:lnTo>
                  <a:pt x="3050" y="2542"/>
                </a:lnTo>
                <a:lnTo>
                  <a:pt x="3056" y="2591"/>
                </a:lnTo>
                <a:lnTo>
                  <a:pt x="3065" y="2639"/>
                </a:lnTo>
                <a:lnTo>
                  <a:pt x="3075" y="2686"/>
                </a:lnTo>
                <a:lnTo>
                  <a:pt x="3089" y="2733"/>
                </a:lnTo>
                <a:lnTo>
                  <a:pt x="3104" y="2777"/>
                </a:lnTo>
                <a:lnTo>
                  <a:pt x="3122" y="2822"/>
                </a:lnTo>
                <a:lnTo>
                  <a:pt x="3141" y="2865"/>
                </a:lnTo>
                <a:lnTo>
                  <a:pt x="3162" y="2907"/>
                </a:lnTo>
                <a:lnTo>
                  <a:pt x="3186" y="2948"/>
                </a:lnTo>
                <a:lnTo>
                  <a:pt x="3211" y="2987"/>
                </a:lnTo>
                <a:lnTo>
                  <a:pt x="3239" y="3026"/>
                </a:lnTo>
                <a:lnTo>
                  <a:pt x="3267" y="3063"/>
                </a:lnTo>
                <a:lnTo>
                  <a:pt x="3298" y="3097"/>
                </a:lnTo>
                <a:lnTo>
                  <a:pt x="3330" y="3132"/>
                </a:lnTo>
                <a:lnTo>
                  <a:pt x="3364" y="3164"/>
                </a:lnTo>
                <a:lnTo>
                  <a:pt x="3400" y="3194"/>
                </a:lnTo>
                <a:lnTo>
                  <a:pt x="3436" y="3223"/>
                </a:lnTo>
                <a:lnTo>
                  <a:pt x="3474" y="3250"/>
                </a:lnTo>
                <a:lnTo>
                  <a:pt x="3514" y="3276"/>
                </a:lnTo>
                <a:lnTo>
                  <a:pt x="3555" y="3299"/>
                </a:lnTo>
                <a:lnTo>
                  <a:pt x="3597" y="3320"/>
                </a:lnTo>
                <a:lnTo>
                  <a:pt x="3640" y="3340"/>
                </a:lnTo>
                <a:lnTo>
                  <a:pt x="3684" y="3358"/>
                </a:lnTo>
                <a:lnTo>
                  <a:pt x="3730" y="3373"/>
                </a:lnTo>
                <a:lnTo>
                  <a:pt x="3775" y="3386"/>
                </a:lnTo>
                <a:lnTo>
                  <a:pt x="3823" y="3397"/>
                </a:lnTo>
                <a:lnTo>
                  <a:pt x="3871" y="3405"/>
                </a:lnTo>
                <a:lnTo>
                  <a:pt x="3919" y="3412"/>
                </a:lnTo>
                <a:lnTo>
                  <a:pt x="3969" y="3415"/>
                </a:lnTo>
                <a:lnTo>
                  <a:pt x="4019" y="3417"/>
                </a:lnTo>
                <a:lnTo>
                  <a:pt x="4070" y="3415"/>
                </a:lnTo>
                <a:lnTo>
                  <a:pt x="4119" y="3412"/>
                </a:lnTo>
                <a:lnTo>
                  <a:pt x="4168" y="3405"/>
                </a:lnTo>
                <a:lnTo>
                  <a:pt x="4216" y="3397"/>
                </a:lnTo>
                <a:lnTo>
                  <a:pt x="4262" y="3386"/>
                </a:lnTo>
                <a:lnTo>
                  <a:pt x="4309" y="3373"/>
                </a:lnTo>
                <a:lnTo>
                  <a:pt x="4354" y="3358"/>
                </a:lnTo>
                <a:lnTo>
                  <a:pt x="4398" y="3340"/>
                </a:lnTo>
                <a:lnTo>
                  <a:pt x="4442" y="3320"/>
                </a:lnTo>
                <a:lnTo>
                  <a:pt x="4483" y="3299"/>
                </a:lnTo>
                <a:lnTo>
                  <a:pt x="4524" y="3276"/>
                </a:lnTo>
                <a:lnTo>
                  <a:pt x="4563" y="3250"/>
                </a:lnTo>
                <a:lnTo>
                  <a:pt x="4602" y="3223"/>
                </a:lnTo>
                <a:lnTo>
                  <a:pt x="4639" y="3194"/>
                </a:lnTo>
                <a:lnTo>
                  <a:pt x="4674" y="3164"/>
                </a:lnTo>
                <a:lnTo>
                  <a:pt x="4708" y="3132"/>
                </a:lnTo>
                <a:lnTo>
                  <a:pt x="4740" y="3097"/>
                </a:lnTo>
                <a:lnTo>
                  <a:pt x="4771" y="3063"/>
                </a:lnTo>
                <a:lnTo>
                  <a:pt x="4800" y="3026"/>
                </a:lnTo>
                <a:lnTo>
                  <a:pt x="4826" y="2987"/>
                </a:lnTo>
                <a:lnTo>
                  <a:pt x="4852" y="2948"/>
                </a:lnTo>
                <a:lnTo>
                  <a:pt x="4876" y="2907"/>
                </a:lnTo>
                <a:lnTo>
                  <a:pt x="4897" y="2865"/>
                </a:lnTo>
                <a:lnTo>
                  <a:pt x="4917" y="2822"/>
                </a:lnTo>
                <a:lnTo>
                  <a:pt x="4934" y="2777"/>
                </a:lnTo>
                <a:lnTo>
                  <a:pt x="4949" y="2733"/>
                </a:lnTo>
                <a:lnTo>
                  <a:pt x="4962" y="2686"/>
                </a:lnTo>
                <a:lnTo>
                  <a:pt x="4974" y="2639"/>
                </a:lnTo>
                <a:lnTo>
                  <a:pt x="4981" y="2591"/>
                </a:lnTo>
                <a:lnTo>
                  <a:pt x="4988" y="2542"/>
                </a:lnTo>
                <a:lnTo>
                  <a:pt x="4991" y="2493"/>
                </a:lnTo>
                <a:lnTo>
                  <a:pt x="4993" y="2443"/>
                </a:lnTo>
                <a:lnTo>
                  <a:pt x="4991" y="2393"/>
                </a:lnTo>
                <a:lnTo>
                  <a:pt x="4988" y="2344"/>
                </a:lnTo>
                <a:lnTo>
                  <a:pt x="4981" y="2295"/>
                </a:lnTo>
                <a:lnTo>
                  <a:pt x="4974" y="2247"/>
                </a:lnTo>
                <a:lnTo>
                  <a:pt x="4962" y="2199"/>
                </a:lnTo>
                <a:lnTo>
                  <a:pt x="4949" y="2153"/>
                </a:lnTo>
                <a:lnTo>
                  <a:pt x="4934" y="2107"/>
                </a:lnTo>
                <a:lnTo>
                  <a:pt x="4917" y="2064"/>
                </a:lnTo>
                <a:lnTo>
                  <a:pt x="4897" y="2021"/>
                </a:lnTo>
                <a:lnTo>
                  <a:pt x="4876" y="1978"/>
                </a:lnTo>
                <a:lnTo>
                  <a:pt x="4852" y="1938"/>
                </a:lnTo>
                <a:lnTo>
                  <a:pt x="4826" y="1898"/>
                </a:lnTo>
                <a:lnTo>
                  <a:pt x="4800" y="1860"/>
                </a:lnTo>
                <a:lnTo>
                  <a:pt x="4771" y="1823"/>
                </a:lnTo>
                <a:lnTo>
                  <a:pt x="4740" y="1788"/>
                </a:lnTo>
                <a:lnTo>
                  <a:pt x="4708" y="1754"/>
                </a:lnTo>
                <a:close/>
                <a:moveTo>
                  <a:pt x="4362" y="2100"/>
                </a:moveTo>
                <a:lnTo>
                  <a:pt x="4362" y="2100"/>
                </a:lnTo>
                <a:lnTo>
                  <a:pt x="4345" y="2084"/>
                </a:lnTo>
                <a:lnTo>
                  <a:pt x="4328" y="2068"/>
                </a:lnTo>
                <a:lnTo>
                  <a:pt x="4309" y="2054"/>
                </a:lnTo>
                <a:lnTo>
                  <a:pt x="4290" y="2041"/>
                </a:lnTo>
                <a:lnTo>
                  <a:pt x="4270" y="2028"/>
                </a:lnTo>
                <a:lnTo>
                  <a:pt x="4250" y="2016"/>
                </a:lnTo>
                <a:lnTo>
                  <a:pt x="4229" y="2006"/>
                </a:lnTo>
                <a:lnTo>
                  <a:pt x="4208" y="1996"/>
                </a:lnTo>
                <a:lnTo>
                  <a:pt x="4186" y="1987"/>
                </a:lnTo>
                <a:lnTo>
                  <a:pt x="4163" y="1980"/>
                </a:lnTo>
                <a:lnTo>
                  <a:pt x="4141" y="1974"/>
                </a:lnTo>
                <a:lnTo>
                  <a:pt x="4116" y="1968"/>
                </a:lnTo>
                <a:lnTo>
                  <a:pt x="4093" y="1964"/>
                </a:lnTo>
                <a:lnTo>
                  <a:pt x="4068" y="1960"/>
                </a:lnTo>
                <a:lnTo>
                  <a:pt x="4044" y="1959"/>
                </a:lnTo>
                <a:lnTo>
                  <a:pt x="4019" y="1958"/>
                </a:lnTo>
                <a:lnTo>
                  <a:pt x="3994" y="1959"/>
                </a:lnTo>
                <a:lnTo>
                  <a:pt x="3969" y="1960"/>
                </a:lnTo>
                <a:lnTo>
                  <a:pt x="3945" y="1964"/>
                </a:lnTo>
                <a:lnTo>
                  <a:pt x="3921" y="1968"/>
                </a:lnTo>
                <a:lnTo>
                  <a:pt x="3898" y="1974"/>
                </a:lnTo>
                <a:lnTo>
                  <a:pt x="3874" y="1980"/>
                </a:lnTo>
                <a:lnTo>
                  <a:pt x="3852" y="1987"/>
                </a:lnTo>
                <a:lnTo>
                  <a:pt x="3830" y="1996"/>
                </a:lnTo>
                <a:lnTo>
                  <a:pt x="3809" y="2006"/>
                </a:lnTo>
                <a:lnTo>
                  <a:pt x="3788" y="2016"/>
                </a:lnTo>
                <a:lnTo>
                  <a:pt x="3767" y="2028"/>
                </a:lnTo>
                <a:lnTo>
                  <a:pt x="3747" y="2041"/>
                </a:lnTo>
                <a:lnTo>
                  <a:pt x="3728" y="2054"/>
                </a:lnTo>
                <a:lnTo>
                  <a:pt x="3711" y="2068"/>
                </a:lnTo>
                <a:lnTo>
                  <a:pt x="3693" y="2084"/>
                </a:lnTo>
                <a:lnTo>
                  <a:pt x="3676" y="2100"/>
                </a:lnTo>
                <a:lnTo>
                  <a:pt x="3660" y="2116"/>
                </a:lnTo>
                <a:lnTo>
                  <a:pt x="3645" y="2134"/>
                </a:lnTo>
                <a:lnTo>
                  <a:pt x="3630" y="2152"/>
                </a:lnTo>
                <a:lnTo>
                  <a:pt x="3617" y="2172"/>
                </a:lnTo>
                <a:lnTo>
                  <a:pt x="3605" y="2191"/>
                </a:lnTo>
                <a:lnTo>
                  <a:pt x="3592" y="2211"/>
                </a:lnTo>
                <a:lnTo>
                  <a:pt x="3582" y="2232"/>
                </a:lnTo>
                <a:lnTo>
                  <a:pt x="3572" y="2253"/>
                </a:lnTo>
                <a:lnTo>
                  <a:pt x="3563" y="2276"/>
                </a:lnTo>
                <a:lnTo>
                  <a:pt x="3556" y="2298"/>
                </a:lnTo>
                <a:lnTo>
                  <a:pt x="3550" y="2321"/>
                </a:lnTo>
                <a:lnTo>
                  <a:pt x="3545" y="2345"/>
                </a:lnTo>
                <a:lnTo>
                  <a:pt x="3540" y="2369"/>
                </a:lnTo>
                <a:lnTo>
                  <a:pt x="3537" y="2393"/>
                </a:lnTo>
                <a:lnTo>
                  <a:pt x="3534" y="2417"/>
                </a:lnTo>
                <a:lnTo>
                  <a:pt x="3534" y="2443"/>
                </a:lnTo>
                <a:lnTo>
                  <a:pt x="3534" y="2467"/>
                </a:lnTo>
                <a:lnTo>
                  <a:pt x="3537" y="2492"/>
                </a:lnTo>
                <a:lnTo>
                  <a:pt x="3540" y="2517"/>
                </a:lnTo>
                <a:lnTo>
                  <a:pt x="3545" y="2541"/>
                </a:lnTo>
                <a:lnTo>
                  <a:pt x="3550" y="2564"/>
                </a:lnTo>
                <a:lnTo>
                  <a:pt x="3556" y="2587"/>
                </a:lnTo>
                <a:lnTo>
                  <a:pt x="3563" y="2610"/>
                </a:lnTo>
                <a:lnTo>
                  <a:pt x="3572" y="2631"/>
                </a:lnTo>
                <a:lnTo>
                  <a:pt x="3582" y="2654"/>
                </a:lnTo>
                <a:lnTo>
                  <a:pt x="3592" y="2674"/>
                </a:lnTo>
                <a:lnTo>
                  <a:pt x="3605" y="2695"/>
                </a:lnTo>
                <a:lnTo>
                  <a:pt x="3617" y="2714"/>
                </a:lnTo>
                <a:lnTo>
                  <a:pt x="3630" y="2733"/>
                </a:lnTo>
                <a:lnTo>
                  <a:pt x="3645" y="2752"/>
                </a:lnTo>
                <a:lnTo>
                  <a:pt x="3660" y="2768"/>
                </a:lnTo>
                <a:lnTo>
                  <a:pt x="3676" y="2786"/>
                </a:lnTo>
                <a:lnTo>
                  <a:pt x="3693" y="2802"/>
                </a:lnTo>
                <a:lnTo>
                  <a:pt x="3711" y="2817"/>
                </a:lnTo>
                <a:lnTo>
                  <a:pt x="3728" y="2831"/>
                </a:lnTo>
                <a:lnTo>
                  <a:pt x="3747" y="2845"/>
                </a:lnTo>
                <a:lnTo>
                  <a:pt x="3767" y="2858"/>
                </a:lnTo>
                <a:lnTo>
                  <a:pt x="3788" y="2869"/>
                </a:lnTo>
                <a:lnTo>
                  <a:pt x="3809" y="2880"/>
                </a:lnTo>
                <a:lnTo>
                  <a:pt x="3830" y="2890"/>
                </a:lnTo>
                <a:lnTo>
                  <a:pt x="3852" y="2898"/>
                </a:lnTo>
                <a:lnTo>
                  <a:pt x="3874" y="2906"/>
                </a:lnTo>
                <a:lnTo>
                  <a:pt x="3898" y="2912"/>
                </a:lnTo>
                <a:lnTo>
                  <a:pt x="3921" y="2918"/>
                </a:lnTo>
                <a:lnTo>
                  <a:pt x="3945" y="2922"/>
                </a:lnTo>
                <a:lnTo>
                  <a:pt x="3969" y="2924"/>
                </a:lnTo>
                <a:lnTo>
                  <a:pt x="3994" y="2927"/>
                </a:lnTo>
                <a:lnTo>
                  <a:pt x="4019" y="2928"/>
                </a:lnTo>
                <a:lnTo>
                  <a:pt x="4044" y="2927"/>
                </a:lnTo>
                <a:lnTo>
                  <a:pt x="4068" y="2924"/>
                </a:lnTo>
                <a:lnTo>
                  <a:pt x="4093" y="2922"/>
                </a:lnTo>
                <a:lnTo>
                  <a:pt x="4116" y="2918"/>
                </a:lnTo>
                <a:lnTo>
                  <a:pt x="4141" y="2912"/>
                </a:lnTo>
                <a:lnTo>
                  <a:pt x="4163" y="2906"/>
                </a:lnTo>
                <a:lnTo>
                  <a:pt x="4186" y="2898"/>
                </a:lnTo>
                <a:lnTo>
                  <a:pt x="4208" y="2890"/>
                </a:lnTo>
                <a:lnTo>
                  <a:pt x="4229" y="2880"/>
                </a:lnTo>
                <a:lnTo>
                  <a:pt x="4250" y="2869"/>
                </a:lnTo>
                <a:lnTo>
                  <a:pt x="4270" y="2858"/>
                </a:lnTo>
                <a:lnTo>
                  <a:pt x="4290" y="2845"/>
                </a:lnTo>
                <a:lnTo>
                  <a:pt x="4309" y="2831"/>
                </a:lnTo>
                <a:lnTo>
                  <a:pt x="4328" y="2817"/>
                </a:lnTo>
                <a:lnTo>
                  <a:pt x="4345" y="2802"/>
                </a:lnTo>
                <a:lnTo>
                  <a:pt x="4362" y="2786"/>
                </a:lnTo>
                <a:lnTo>
                  <a:pt x="4378" y="2768"/>
                </a:lnTo>
                <a:lnTo>
                  <a:pt x="4393" y="2752"/>
                </a:lnTo>
                <a:lnTo>
                  <a:pt x="4407" y="2733"/>
                </a:lnTo>
                <a:lnTo>
                  <a:pt x="4421" y="2714"/>
                </a:lnTo>
                <a:lnTo>
                  <a:pt x="4434" y="2695"/>
                </a:lnTo>
                <a:lnTo>
                  <a:pt x="4445" y="2674"/>
                </a:lnTo>
                <a:lnTo>
                  <a:pt x="4456" y="2654"/>
                </a:lnTo>
                <a:lnTo>
                  <a:pt x="4465" y="2631"/>
                </a:lnTo>
                <a:lnTo>
                  <a:pt x="4474" y="2610"/>
                </a:lnTo>
                <a:lnTo>
                  <a:pt x="4482" y="2587"/>
                </a:lnTo>
                <a:lnTo>
                  <a:pt x="4489" y="2564"/>
                </a:lnTo>
                <a:lnTo>
                  <a:pt x="4494" y="2541"/>
                </a:lnTo>
                <a:lnTo>
                  <a:pt x="4499" y="2517"/>
                </a:lnTo>
                <a:lnTo>
                  <a:pt x="4501" y="2492"/>
                </a:lnTo>
                <a:lnTo>
                  <a:pt x="4503" y="2467"/>
                </a:lnTo>
                <a:lnTo>
                  <a:pt x="4504" y="2443"/>
                </a:lnTo>
                <a:lnTo>
                  <a:pt x="4503" y="2417"/>
                </a:lnTo>
                <a:lnTo>
                  <a:pt x="4501" y="2393"/>
                </a:lnTo>
                <a:lnTo>
                  <a:pt x="4499" y="2369"/>
                </a:lnTo>
                <a:lnTo>
                  <a:pt x="4494" y="2345"/>
                </a:lnTo>
                <a:lnTo>
                  <a:pt x="4489" y="2321"/>
                </a:lnTo>
                <a:lnTo>
                  <a:pt x="4482" y="2298"/>
                </a:lnTo>
                <a:lnTo>
                  <a:pt x="4474" y="2276"/>
                </a:lnTo>
                <a:lnTo>
                  <a:pt x="4465" y="2253"/>
                </a:lnTo>
                <a:lnTo>
                  <a:pt x="4456" y="2232"/>
                </a:lnTo>
                <a:lnTo>
                  <a:pt x="4445" y="2211"/>
                </a:lnTo>
                <a:lnTo>
                  <a:pt x="4434" y="2191"/>
                </a:lnTo>
                <a:lnTo>
                  <a:pt x="4421" y="2172"/>
                </a:lnTo>
                <a:lnTo>
                  <a:pt x="4407" y="2152"/>
                </a:lnTo>
                <a:lnTo>
                  <a:pt x="4393" y="2134"/>
                </a:lnTo>
                <a:lnTo>
                  <a:pt x="4378" y="2116"/>
                </a:lnTo>
                <a:lnTo>
                  <a:pt x="4362" y="21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8" name="录像机"/>
          <p:cNvSpPr/>
          <p:nvPr/>
        </p:nvSpPr>
        <p:spPr>
          <a:xfrm>
            <a:off x="2933700" y="3526790"/>
            <a:ext cx="521970" cy="422910"/>
          </a:xfrm>
          <a:custGeom>
            <a:avLst/>
            <a:gdLst/>
            <a:ahLst/>
            <a:cxnLst/>
            <a:rect l="l" t="t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电视机"/>
          <p:cNvSpPr/>
          <p:nvPr/>
        </p:nvSpPr>
        <p:spPr bwMode="auto">
          <a:xfrm>
            <a:off x="2950845" y="4358005"/>
            <a:ext cx="521970" cy="422910"/>
          </a:xfrm>
          <a:custGeom>
            <a:avLst/>
            <a:gdLst>
              <a:gd name="T0" fmla="*/ 1372823 w 5484"/>
              <a:gd name="T1" fmla="*/ 154929 h 5484"/>
              <a:gd name="T2" fmla="*/ 1427013 w 5484"/>
              <a:gd name="T3" fmla="*/ 95181 h 5484"/>
              <a:gd name="T4" fmla="*/ 1405476 w 5484"/>
              <a:gd name="T5" fmla="*/ 23274 h 5484"/>
              <a:gd name="T6" fmla="*/ 1333222 w 5484"/>
              <a:gd name="T7" fmla="*/ 1389 h 5484"/>
              <a:gd name="T8" fmla="*/ 1273126 w 5484"/>
              <a:gd name="T9" fmla="*/ 55580 h 5484"/>
              <a:gd name="T10" fmla="*/ 629789 w 5484"/>
              <a:gd name="T11" fmla="*/ 105949 h 5484"/>
              <a:gd name="T12" fmla="*/ 625274 w 5484"/>
              <a:gd name="T13" fmla="*/ 40990 h 5484"/>
              <a:gd name="T14" fmla="*/ 555451 w 5484"/>
              <a:gd name="T15" fmla="*/ 0 h 5484"/>
              <a:gd name="T16" fmla="*/ 489450 w 5484"/>
              <a:gd name="T17" fmla="*/ 34737 h 5484"/>
              <a:gd name="T18" fmla="*/ 482503 w 5484"/>
              <a:gd name="T19" fmla="*/ 110118 h 5484"/>
              <a:gd name="T20" fmla="*/ 547114 w 5484"/>
              <a:gd name="T21" fmla="*/ 158055 h 5484"/>
              <a:gd name="T22" fmla="*/ 134434 w 5484"/>
              <a:gd name="T23" fmla="*/ 477987 h 5484"/>
              <a:gd name="T24" fmla="*/ 57664 w 5484"/>
              <a:gd name="T25" fmla="*/ 512377 h 5484"/>
              <a:gd name="T26" fmla="*/ 9726 w 5484"/>
              <a:gd name="T27" fmla="*/ 579768 h 5484"/>
              <a:gd name="T28" fmla="*/ 695 w 5484"/>
              <a:gd name="T29" fmla="*/ 1762229 h 5484"/>
              <a:gd name="T30" fmla="*/ 31264 w 5484"/>
              <a:gd name="T31" fmla="*/ 1840736 h 5484"/>
              <a:gd name="T32" fmla="*/ 96917 w 5484"/>
              <a:gd name="T33" fmla="*/ 1892147 h 5484"/>
              <a:gd name="T34" fmla="*/ 1754240 w 5484"/>
              <a:gd name="T35" fmla="*/ 1904305 h 5484"/>
              <a:gd name="T36" fmla="*/ 1834830 w 5484"/>
              <a:gd name="T37" fmla="*/ 1877557 h 5484"/>
              <a:gd name="T38" fmla="*/ 1889368 w 5484"/>
              <a:gd name="T39" fmla="*/ 1814683 h 5484"/>
              <a:gd name="T40" fmla="*/ 1905000 w 5484"/>
              <a:gd name="T41" fmla="*/ 634653 h 5484"/>
              <a:gd name="T42" fmla="*/ 1881726 w 5484"/>
              <a:gd name="T43" fmla="*/ 552325 h 5484"/>
              <a:gd name="T44" fmla="*/ 1821630 w 5484"/>
              <a:gd name="T45" fmla="*/ 495008 h 5484"/>
              <a:gd name="T46" fmla="*/ 1428403 w 5484"/>
              <a:gd name="T47" fmla="*/ 1587153 h 5484"/>
              <a:gd name="T48" fmla="*/ 1409297 w 5484"/>
              <a:gd name="T49" fmla="*/ 1662533 h 5484"/>
              <a:gd name="T50" fmla="*/ 1351980 w 5484"/>
              <a:gd name="T51" fmla="*/ 1722976 h 5484"/>
              <a:gd name="T52" fmla="*/ 1269653 w 5484"/>
              <a:gd name="T53" fmla="*/ 1745903 h 5484"/>
              <a:gd name="T54" fmla="*/ 248720 w 5484"/>
              <a:gd name="T55" fmla="*/ 1730271 h 5484"/>
              <a:gd name="T56" fmla="*/ 185845 w 5484"/>
              <a:gd name="T57" fmla="*/ 1675733 h 5484"/>
              <a:gd name="T58" fmla="*/ 159097 w 5484"/>
              <a:gd name="T59" fmla="*/ 1595490 h 5484"/>
              <a:gd name="T60" fmla="*/ 170908 w 5484"/>
              <a:gd name="T61" fmla="*/ 731570 h 5484"/>
              <a:gd name="T62" fmla="*/ 222319 w 5484"/>
              <a:gd name="T63" fmla="*/ 666264 h 5484"/>
              <a:gd name="T64" fmla="*/ 301173 w 5484"/>
              <a:gd name="T65" fmla="*/ 635695 h 5484"/>
              <a:gd name="T66" fmla="*/ 1324538 w 5484"/>
              <a:gd name="T67" fmla="*/ 644379 h 5484"/>
              <a:gd name="T68" fmla="*/ 1392276 w 5484"/>
              <a:gd name="T69" fmla="*/ 692317 h 5484"/>
              <a:gd name="T70" fmla="*/ 1426666 w 5484"/>
              <a:gd name="T71" fmla="*/ 769086 h 5484"/>
              <a:gd name="T72" fmla="*/ 1627101 w 5484"/>
              <a:gd name="T73" fmla="*/ 1343991 h 5484"/>
              <a:gd name="T74" fmla="*/ 1554152 w 5484"/>
              <a:gd name="T75" fmla="*/ 1302306 h 5484"/>
              <a:gd name="T76" fmla="*/ 1513162 w 5484"/>
              <a:gd name="T77" fmla="*/ 1230052 h 5484"/>
              <a:gd name="T78" fmla="*/ 1513162 w 5484"/>
              <a:gd name="T79" fmla="*/ 1150851 h 5484"/>
              <a:gd name="T80" fmla="*/ 1554152 w 5484"/>
              <a:gd name="T81" fmla="*/ 1078249 h 5484"/>
              <a:gd name="T82" fmla="*/ 1627101 w 5484"/>
              <a:gd name="T83" fmla="*/ 1036565 h 5484"/>
              <a:gd name="T84" fmla="*/ 1706302 w 5484"/>
              <a:gd name="T85" fmla="*/ 1036565 h 5484"/>
              <a:gd name="T86" fmla="*/ 1778903 w 5484"/>
              <a:gd name="T87" fmla="*/ 1078249 h 5484"/>
              <a:gd name="T88" fmla="*/ 1820241 w 5484"/>
              <a:gd name="T89" fmla="*/ 1150851 h 5484"/>
              <a:gd name="T90" fmla="*/ 1820241 w 5484"/>
              <a:gd name="T91" fmla="*/ 1230052 h 5484"/>
              <a:gd name="T92" fmla="*/ 1778903 w 5484"/>
              <a:gd name="T93" fmla="*/ 1302306 h 5484"/>
              <a:gd name="T94" fmla="*/ 1706302 w 5484"/>
              <a:gd name="T95" fmla="*/ 1343991 h 5484"/>
              <a:gd name="T96" fmla="*/ 1634743 w 5484"/>
              <a:gd name="T97" fmla="*/ 949026 h 5484"/>
              <a:gd name="T98" fmla="*/ 1559710 w 5484"/>
              <a:gd name="T99" fmla="*/ 910815 h 5484"/>
              <a:gd name="T100" fmla="*/ 1514899 w 5484"/>
              <a:gd name="T101" fmla="*/ 840646 h 5484"/>
              <a:gd name="T102" fmla="*/ 1511078 w 5484"/>
              <a:gd name="T103" fmla="*/ 761792 h 5484"/>
              <a:gd name="T104" fmla="*/ 1548941 w 5484"/>
              <a:gd name="T105" fmla="*/ 686759 h 5484"/>
              <a:gd name="T106" fmla="*/ 1619458 w 5484"/>
              <a:gd name="T107" fmla="*/ 641947 h 5484"/>
              <a:gd name="T108" fmla="*/ 1698660 w 5484"/>
              <a:gd name="T109" fmla="*/ 638126 h 5484"/>
              <a:gd name="T110" fmla="*/ 1773693 w 5484"/>
              <a:gd name="T111" fmla="*/ 675990 h 5484"/>
              <a:gd name="T112" fmla="*/ 1818504 w 5484"/>
              <a:gd name="T113" fmla="*/ 746507 h 5484"/>
              <a:gd name="T114" fmla="*/ 1821978 w 5484"/>
              <a:gd name="T115" fmla="*/ 825361 h 5484"/>
              <a:gd name="T116" fmla="*/ 1784114 w 5484"/>
              <a:gd name="T117" fmla="*/ 900046 h 5484"/>
              <a:gd name="T118" fmla="*/ 1713944 w 5484"/>
              <a:gd name="T119" fmla="*/ 944858 h 548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84" h="5484">
                <a:moveTo>
                  <a:pt x="5026" y="1370"/>
                </a:moveTo>
                <a:lnTo>
                  <a:pt x="3081" y="1370"/>
                </a:lnTo>
                <a:lnTo>
                  <a:pt x="3849" y="449"/>
                </a:lnTo>
                <a:lnTo>
                  <a:pt x="3866" y="454"/>
                </a:lnTo>
                <a:lnTo>
                  <a:pt x="3875" y="455"/>
                </a:lnTo>
                <a:lnTo>
                  <a:pt x="3884" y="456"/>
                </a:lnTo>
                <a:lnTo>
                  <a:pt x="3907" y="455"/>
                </a:lnTo>
                <a:lnTo>
                  <a:pt x="3930" y="451"/>
                </a:lnTo>
                <a:lnTo>
                  <a:pt x="3952" y="446"/>
                </a:lnTo>
                <a:lnTo>
                  <a:pt x="3973" y="438"/>
                </a:lnTo>
                <a:lnTo>
                  <a:pt x="3993" y="428"/>
                </a:lnTo>
                <a:lnTo>
                  <a:pt x="4012" y="417"/>
                </a:lnTo>
                <a:lnTo>
                  <a:pt x="4029" y="404"/>
                </a:lnTo>
                <a:lnTo>
                  <a:pt x="4046" y="389"/>
                </a:lnTo>
                <a:lnTo>
                  <a:pt x="4061" y="373"/>
                </a:lnTo>
                <a:lnTo>
                  <a:pt x="4073" y="356"/>
                </a:lnTo>
                <a:lnTo>
                  <a:pt x="4085" y="336"/>
                </a:lnTo>
                <a:lnTo>
                  <a:pt x="4094" y="317"/>
                </a:lnTo>
                <a:lnTo>
                  <a:pt x="4102" y="296"/>
                </a:lnTo>
                <a:lnTo>
                  <a:pt x="4108" y="274"/>
                </a:lnTo>
                <a:lnTo>
                  <a:pt x="4111" y="251"/>
                </a:lnTo>
                <a:lnTo>
                  <a:pt x="4112" y="228"/>
                </a:lnTo>
                <a:lnTo>
                  <a:pt x="4111" y="204"/>
                </a:lnTo>
                <a:lnTo>
                  <a:pt x="4108" y="182"/>
                </a:lnTo>
                <a:lnTo>
                  <a:pt x="4102" y="160"/>
                </a:lnTo>
                <a:lnTo>
                  <a:pt x="4094" y="139"/>
                </a:lnTo>
                <a:lnTo>
                  <a:pt x="4085" y="118"/>
                </a:lnTo>
                <a:lnTo>
                  <a:pt x="4073" y="100"/>
                </a:lnTo>
                <a:lnTo>
                  <a:pt x="4061" y="83"/>
                </a:lnTo>
                <a:lnTo>
                  <a:pt x="4046" y="67"/>
                </a:lnTo>
                <a:lnTo>
                  <a:pt x="4029" y="52"/>
                </a:lnTo>
                <a:lnTo>
                  <a:pt x="4012" y="38"/>
                </a:lnTo>
                <a:lnTo>
                  <a:pt x="3993" y="27"/>
                </a:lnTo>
                <a:lnTo>
                  <a:pt x="3973" y="17"/>
                </a:lnTo>
                <a:lnTo>
                  <a:pt x="3952" y="10"/>
                </a:lnTo>
                <a:lnTo>
                  <a:pt x="3930" y="4"/>
                </a:lnTo>
                <a:lnTo>
                  <a:pt x="3907" y="1"/>
                </a:lnTo>
                <a:lnTo>
                  <a:pt x="3884" y="0"/>
                </a:lnTo>
                <a:lnTo>
                  <a:pt x="3860" y="1"/>
                </a:lnTo>
                <a:lnTo>
                  <a:pt x="3838" y="4"/>
                </a:lnTo>
                <a:lnTo>
                  <a:pt x="3816" y="10"/>
                </a:lnTo>
                <a:lnTo>
                  <a:pt x="3796" y="17"/>
                </a:lnTo>
                <a:lnTo>
                  <a:pt x="3775" y="27"/>
                </a:lnTo>
                <a:lnTo>
                  <a:pt x="3756" y="38"/>
                </a:lnTo>
                <a:lnTo>
                  <a:pt x="3739" y="52"/>
                </a:lnTo>
                <a:lnTo>
                  <a:pt x="3722" y="67"/>
                </a:lnTo>
                <a:lnTo>
                  <a:pt x="3708" y="83"/>
                </a:lnTo>
                <a:lnTo>
                  <a:pt x="3694" y="100"/>
                </a:lnTo>
                <a:lnTo>
                  <a:pt x="3683" y="118"/>
                </a:lnTo>
                <a:lnTo>
                  <a:pt x="3673" y="139"/>
                </a:lnTo>
                <a:lnTo>
                  <a:pt x="3665" y="160"/>
                </a:lnTo>
                <a:lnTo>
                  <a:pt x="3660" y="182"/>
                </a:lnTo>
                <a:lnTo>
                  <a:pt x="3656" y="204"/>
                </a:lnTo>
                <a:lnTo>
                  <a:pt x="3655" y="228"/>
                </a:lnTo>
                <a:lnTo>
                  <a:pt x="3656" y="247"/>
                </a:lnTo>
                <a:lnTo>
                  <a:pt x="3660" y="267"/>
                </a:lnTo>
                <a:lnTo>
                  <a:pt x="3664" y="287"/>
                </a:lnTo>
                <a:lnTo>
                  <a:pt x="3671" y="305"/>
                </a:lnTo>
                <a:lnTo>
                  <a:pt x="2783" y="1370"/>
                </a:lnTo>
                <a:lnTo>
                  <a:pt x="2700" y="1370"/>
                </a:lnTo>
                <a:lnTo>
                  <a:pt x="1813" y="305"/>
                </a:lnTo>
                <a:lnTo>
                  <a:pt x="1818" y="287"/>
                </a:lnTo>
                <a:lnTo>
                  <a:pt x="1823" y="267"/>
                </a:lnTo>
                <a:lnTo>
                  <a:pt x="1826" y="247"/>
                </a:lnTo>
                <a:lnTo>
                  <a:pt x="1828" y="228"/>
                </a:lnTo>
                <a:lnTo>
                  <a:pt x="1826" y="204"/>
                </a:lnTo>
                <a:lnTo>
                  <a:pt x="1823" y="182"/>
                </a:lnTo>
                <a:lnTo>
                  <a:pt x="1817" y="160"/>
                </a:lnTo>
                <a:lnTo>
                  <a:pt x="1809" y="139"/>
                </a:lnTo>
                <a:lnTo>
                  <a:pt x="1800" y="118"/>
                </a:lnTo>
                <a:lnTo>
                  <a:pt x="1788" y="100"/>
                </a:lnTo>
                <a:lnTo>
                  <a:pt x="1776" y="83"/>
                </a:lnTo>
                <a:lnTo>
                  <a:pt x="1761" y="67"/>
                </a:lnTo>
                <a:lnTo>
                  <a:pt x="1745" y="52"/>
                </a:lnTo>
                <a:lnTo>
                  <a:pt x="1727" y="38"/>
                </a:lnTo>
                <a:lnTo>
                  <a:pt x="1708" y="27"/>
                </a:lnTo>
                <a:lnTo>
                  <a:pt x="1688" y="17"/>
                </a:lnTo>
                <a:lnTo>
                  <a:pt x="1667" y="10"/>
                </a:lnTo>
                <a:lnTo>
                  <a:pt x="1646" y="4"/>
                </a:lnTo>
                <a:lnTo>
                  <a:pt x="1622" y="1"/>
                </a:lnTo>
                <a:lnTo>
                  <a:pt x="1599" y="0"/>
                </a:lnTo>
                <a:lnTo>
                  <a:pt x="1575" y="1"/>
                </a:lnTo>
                <a:lnTo>
                  <a:pt x="1553" y="4"/>
                </a:lnTo>
                <a:lnTo>
                  <a:pt x="1531" y="10"/>
                </a:lnTo>
                <a:lnTo>
                  <a:pt x="1510" y="17"/>
                </a:lnTo>
                <a:lnTo>
                  <a:pt x="1490" y="27"/>
                </a:lnTo>
                <a:lnTo>
                  <a:pt x="1472" y="38"/>
                </a:lnTo>
                <a:lnTo>
                  <a:pt x="1454" y="52"/>
                </a:lnTo>
                <a:lnTo>
                  <a:pt x="1437" y="67"/>
                </a:lnTo>
                <a:lnTo>
                  <a:pt x="1423" y="83"/>
                </a:lnTo>
                <a:lnTo>
                  <a:pt x="1409" y="100"/>
                </a:lnTo>
                <a:lnTo>
                  <a:pt x="1398" y="118"/>
                </a:lnTo>
                <a:lnTo>
                  <a:pt x="1389" y="139"/>
                </a:lnTo>
                <a:lnTo>
                  <a:pt x="1381" y="160"/>
                </a:lnTo>
                <a:lnTo>
                  <a:pt x="1375" y="182"/>
                </a:lnTo>
                <a:lnTo>
                  <a:pt x="1371" y="204"/>
                </a:lnTo>
                <a:lnTo>
                  <a:pt x="1370" y="228"/>
                </a:lnTo>
                <a:lnTo>
                  <a:pt x="1371" y="251"/>
                </a:lnTo>
                <a:lnTo>
                  <a:pt x="1375" y="274"/>
                </a:lnTo>
                <a:lnTo>
                  <a:pt x="1381" y="296"/>
                </a:lnTo>
                <a:lnTo>
                  <a:pt x="1389" y="317"/>
                </a:lnTo>
                <a:lnTo>
                  <a:pt x="1398" y="336"/>
                </a:lnTo>
                <a:lnTo>
                  <a:pt x="1409" y="356"/>
                </a:lnTo>
                <a:lnTo>
                  <a:pt x="1423" y="373"/>
                </a:lnTo>
                <a:lnTo>
                  <a:pt x="1437" y="389"/>
                </a:lnTo>
                <a:lnTo>
                  <a:pt x="1454" y="404"/>
                </a:lnTo>
                <a:lnTo>
                  <a:pt x="1472" y="417"/>
                </a:lnTo>
                <a:lnTo>
                  <a:pt x="1490" y="428"/>
                </a:lnTo>
                <a:lnTo>
                  <a:pt x="1510" y="438"/>
                </a:lnTo>
                <a:lnTo>
                  <a:pt x="1531" y="446"/>
                </a:lnTo>
                <a:lnTo>
                  <a:pt x="1553" y="451"/>
                </a:lnTo>
                <a:lnTo>
                  <a:pt x="1575" y="455"/>
                </a:lnTo>
                <a:lnTo>
                  <a:pt x="1599" y="456"/>
                </a:lnTo>
                <a:lnTo>
                  <a:pt x="1609" y="455"/>
                </a:lnTo>
                <a:lnTo>
                  <a:pt x="1617" y="454"/>
                </a:lnTo>
                <a:lnTo>
                  <a:pt x="1634" y="449"/>
                </a:lnTo>
                <a:lnTo>
                  <a:pt x="2403" y="1370"/>
                </a:lnTo>
                <a:lnTo>
                  <a:pt x="456" y="1370"/>
                </a:lnTo>
                <a:lnTo>
                  <a:pt x="433" y="1371"/>
                </a:lnTo>
                <a:lnTo>
                  <a:pt x="410" y="1372"/>
                </a:lnTo>
                <a:lnTo>
                  <a:pt x="387" y="1376"/>
                </a:lnTo>
                <a:lnTo>
                  <a:pt x="364" y="1379"/>
                </a:lnTo>
                <a:lnTo>
                  <a:pt x="342" y="1385"/>
                </a:lnTo>
                <a:lnTo>
                  <a:pt x="320" y="1391"/>
                </a:lnTo>
                <a:lnTo>
                  <a:pt x="300" y="1397"/>
                </a:lnTo>
                <a:lnTo>
                  <a:pt x="279" y="1406"/>
                </a:lnTo>
                <a:lnTo>
                  <a:pt x="258" y="1415"/>
                </a:lnTo>
                <a:lnTo>
                  <a:pt x="239" y="1425"/>
                </a:lnTo>
                <a:lnTo>
                  <a:pt x="220" y="1437"/>
                </a:lnTo>
                <a:lnTo>
                  <a:pt x="201" y="1448"/>
                </a:lnTo>
                <a:lnTo>
                  <a:pt x="183" y="1461"/>
                </a:lnTo>
                <a:lnTo>
                  <a:pt x="166" y="1475"/>
                </a:lnTo>
                <a:lnTo>
                  <a:pt x="150" y="1489"/>
                </a:lnTo>
                <a:lnTo>
                  <a:pt x="134" y="1504"/>
                </a:lnTo>
                <a:lnTo>
                  <a:pt x="119" y="1520"/>
                </a:lnTo>
                <a:lnTo>
                  <a:pt x="104" y="1537"/>
                </a:lnTo>
                <a:lnTo>
                  <a:pt x="90" y="1554"/>
                </a:lnTo>
                <a:lnTo>
                  <a:pt x="77" y="1571"/>
                </a:lnTo>
                <a:lnTo>
                  <a:pt x="66" y="1590"/>
                </a:lnTo>
                <a:lnTo>
                  <a:pt x="54" y="1610"/>
                </a:lnTo>
                <a:lnTo>
                  <a:pt x="45" y="1629"/>
                </a:lnTo>
                <a:lnTo>
                  <a:pt x="36" y="1649"/>
                </a:lnTo>
                <a:lnTo>
                  <a:pt x="28" y="1669"/>
                </a:lnTo>
                <a:lnTo>
                  <a:pt x="20" y="1691"/>
                </a:lnTo>
                <a:lnTo>
                  <a:pt x="14" y="1713"/>
                </a:lnTo>
                <a:lnTo>
                  <a:pt x="9" y="1735"/>
                </a:lnTo>
                <a:lnTo>
                  <a:pt x="5" y="1757"/>
                </a:lnTo>
                <a:lnTo>
                  <a:pt x="2" y="1780"/>
                </a:lnTo>
                <a:lnTo>
                  <a:pt x="0" y="1803"/>
                </a:lnTo>
                <a:lnTo>
                  <a:pt x="0" y="1827"/>
                </a:lnTo>
                <a:lnTo>
                  <a:pt x="0" y="5026"/>
                </a:lnTo>
                <a:lnTo>
                  <a:pt x="0" y="5049"/>
                </a:lnTo>
                <a:lnTo>
                  <a:pt x="2" y="5073"/>
                </a:lnTo>
                <a:lnTo>
                  <a:pt x="5" y="5095"/>
                </a:lnTo>
                <a:lnTo>
                  <a:pt x="9" y="5118"/>
                </a:lnTo>
                <a:lnTo>
                  <a:pt x="14" y="5140"/>
                </a:lnTo>
                <a:lnTo>
                  <a:pt x="20" y="5162"/>
                </a:lnTo>
                <a:lnTo>
                  <a:pt x="28" y="5183"/>
                </a:lnTo>
                <a:lnTo>
                  <a:pt x="36" y="5204"/>
                </a:lnTo>
                <a:lnTo>
                  <a:pt x="45" y="5224"/>
                </a:lnTo>
                <a:lnTo>
                  <a:pt x="54" y="5244"/>
                </a:lnTo>
                <a:lnTo>
                  <a:pt x="66" y="5263"/>
                </a:lnTo>
                <a:lnTo>
                  <a:pt x="77" y="5282"/>
                </a:lnTo>
                <a:lnTo>
                  <a:pt x="90" y="5299"/>
                </a:lnTo>
                <a:lnTo>
                  <a:pt x="104" y="5316"/>
                </a:lnTo>
                <a:lnTo>
                  <a:pt x="119" y="5334"/>
                </a:lnTo>
                <a:lnTo>
                  <a:pt x="134" y="5349"/>
                </a:lnTo>
                <a:lnTo>
                  <a:pt x="150" y="5365"/>
                </a:lnTo>
                <a:lnTo>
                  <a:pt x="166" y="5379"/>
                </a:lnTo>
                <a:lnTo>
                  <a:pt x="183" y="5393"/>
                </a:lnTo>
                <a:lnTo>
                  <a:pt x="201" y="5405"/>
                </a:lnTo>
                <a:lnTo>
                  <a:pt x="220" y="5417"/>
                </a:lnTo>
                <a:lnTo>
                  <a:pt x="239" y="5428"/>
                </a:lnTo>
                <a:lnTo>
                  <a:pt x="258" y="5437"/>
                </a:lnTo>
                <a:lnTo>
                  <a:pt x="279" y="5447"/>
                </a:lnTo>
                <a:lnTo>
                  <a:pt x="300" y="5456"/>
                </a:lnTo>
                <a:lnTo>
                  <a:pt x="320" y="5463"/>
                </a:lnTo>
                <a:lnTo>
                  <a:pt x="342" y="5469"/>
                </a:lnTo>
                <a:lnTo>
                  <a:pt x="364" y="5474"/>
                </a:lnTo>
                <a:lnTo>
                  <a:pt x="387" y="5478"/>
                </a:lnTo>
                <a:lnTo>
                  <a:pt x="410" y="5481"/>
                </a:lnTo>
                <a:lnTo>
                  <a:pt x="433" y="5482"/>
                </a:lnTo>
                <a:lnTo>
                  <a:pt x="456" y="5484"/>
                </a:lnTo>
                <a:lnTo>
                  <a:pt x="5026" y="5484"/>
                </a:lnTo>
                <a:lnTo>
                  <a:pt x="5050" y="5482"/>
                </a:lnTo>
                <a:lnTo>
                  <a:pt x="5073" y="5481"/>
                </a:lnTo>
                <a:lnTo>
                  <a:pt x="5096" y="5478"/>
                </a:lnTo>
                <a:lnTo>
                  <a:pt x="5118" y="5474"/>
                </a:lnTo>
                <a:lnTo>
                  <a:pt x="5140" y="5469"/>
                </a:lnTo>
                <a:lnTo>
                  <a:pt x="5162" y="5463"/>
                </a:lnTo>
                <a:lnTo>
                  <a:pt x="5184" y="5456"/>
                </a:lnTo>
                <a:lnTo>
                  <a:pt x="5205" y="5447"/>
                </a:lnTo>
                <a:lnTo>
                  <a:pt x="5224" y="5437"/>
                </a:lnTo>
                <a:lnTo>
                  <a:pt x="5244" y="5428"/>
                </a:lnTo>
                <a:lnTo>
                  <a:pt x="5263" y="5417"/>
                </a:lnTo>
                <a:lnTo>
                  <a:pt x="5282" y="5405"/>
                </a:lnTo>
                <a:lnTo>
                  <a:pt x="5299" y="5393"/>
                </a:lnTo>
                <a:lnTo>
                  <a:pt x="5316" y="5379"/>
                </a:lnTo>
                <a:lnTo>
                  <a:pt x="5334" y="5365"/>
                </a:lnTo>
                <a:lnTo>
                  <a:pt x="5350" y="5349"/>
                </a:lnTo>
                <a:lnTo>
                  <a:pt x="5365" y="5334"/>
                </a:lnTo>
                <a:lnTo>
                  <a:pt x="5379" y="5316"/>
                </a:lnTo>
                <a:lnTo>
                  <a:pt x="5393" y="5299"/>
                </a:lnTo>
                <a:lnTo>
                  <a:pt x="5405" y="5282"/>
                </a:lnTo>
                <a:lnTo>
                  <a:pt x="5417" y="5263"/>
                </a:lnTo>
                <a:lnTo>
                  <a:pt x="5428" y="5244"/>
                </a:lnTo>
                <a:lnTo>
                  <a:pt x="5439" y="5224"/>
                </a:lnTo>
                <a:lnTo>
                  <a:pt x="5448" y="5204"/>
                </a:lnTo>
                <a:lnTo>
                  <a:pt x="5456" y="5183"/>
                </a:lnTo>
                <a:lnTo>
                  <a:pt x="5463" y="5162"/>
                </a:lnTo>
                <a:lnTo>
                  <a:pt x="5469" y="5140"/>
                </a:lnTo>
                <a:lnTo>
                  <a:pt x="5474" y="5118"/>
                </a:lnTo>
                <a:lnTo>
                  <a:pt x="5478" y="5095"/>
                </a:lnTo>
                <a:lnTo>
                  <a:pt x="5481" y="5073"/>
                </a:lnTo>
                <a:lnTo>
                  <a:pt x="5482" y="5049"/>
                </a:lnTo>
                <a:lnTo>
                  <a:pt x="5484" y="5026"/>
                </a:lnTo>
                <a:lnTo>
                  <a:pt x="5484" y="1827"/>
                </a:lnTo>
                <a:lnTo>
                  <a:pt x="5482" y="1803"/>
                </a:lnTo>
                <a:lnTo>
                  <a:pt x="5481" y="1780"/>
                </a:lnTo>
                <a:lnTo>
                  <a:pt x="5478" y="1757"/>
                </a:lnTo>
                <a:lnTo>
                  <a:pt x="5474" y="1735"/>
                </a:lnTo>
                <a:lnTo>
                  <a:pt x="5469" y="1713"/>
                </a:lnTo>
                <a:lnTo>
                  <a:pt x="5463" y="1691"/>
                </a:lnTo>
                <a:lnTo>
                  <a:pt x="5456" y="1669"/>
                </a:lnTo>
                <a:lnTo>
                  <a:pt x="5448" y="1649"/>
                </a:lnTo>
                <a:lnTo>
                  <a:pt x="5439" y="1629"/>
                </a:lnTo>
                <a:lnTo>
                  <a:pt x="5428" y="1610"/>
                </a:lnTo>
                <a:lnTo>
                  <a:pt x="5417" y="1590"/>
                </a:lnTo>
                <a:lnTo>
                  <a:pt x="5405" y="1571"/>
                </a:lnTo>
                <a:lnTo>
                  <a:pt x="5393" y="1554"/>
                </a:lnTo>
                <a:lnTo>
                  <a:pt x="5379" y="1537"/>
                </a:lnTo>
                <a:lnTo>
                  <a:pt x="5365" y="1520"/>
                </a:lnTo>
                <a:lnTo>
                  <a:pt x="5350" y="1504"/>
                </a:lnTo>
                <a:lnTo>
                  <a:pt x="5334" y="1489"/>
                </a:lnTo>
                <a:lnTo>
                  <a:pt x="5316" y="1475"/>
                </a:lnTo>
                <a:lnTo>
                  <a:pt x="5299" y="1461"/>
                </a:lnTo>
                <a:lnTo>
                  <a:pt x="5282" y="1448"/>
                </a:lnTo>
                <a:lnTo>
                  <a:pt x="5263" y="1437"/>
                </a:lnTo>
                <a:lnTo>
                  <a:pt x="5244" y="1425"/>
                </a:lnTo>
                <a:lnTo>
                  <a:pt x="5224" y="1415"/>
                </a:lnTo>
                <a:lnTo>
                  <a:pt x="5205" y="1406"/>
                </a:lnTo>
                <a:lnTo>
                  <a:pt x="5184" y="1397"/>
                </a:lnTo>
                <a:lnTo>
                  <a:pt x="5162" y="1391"/>
                </a:lnTo>
                <a:lnTo>
                  <a:pt x="5140" y="1385"/>
                </a:lnTo>
                <a:lnTo>
                  <a:pt x="5118" y="1379"/>
                </a:lnTo>
                <a:lnTo>
                  <a:pt x="5096" y="1376"/>
                </a:lnTo>
                <a:lnTo>
                  <a:pt x="5073" y="1372"/>
                </a:lnTo>
                <a:lnTo>
                  <a:pt x="5050" y="1371"/>
                </a:lnTo>
                <a:lnTo>
                  <a:pt x="5026" y="1370"/>
                </a:lnTo>
                <a:close/>
                <a:moveTo>
                  <a:pt x="4112" y="4569"/>
                </a:moveTo>
                <a:lnTo>
                  <a:pt x="4112" y="4569"/>
                </a:lnTo>
                <a:lnTo>
                  <a:pt x="4111" y="4593"/>
                </a:lnTo>
                <a:lnTo>
                  <a:pt x="4110" y="4616"/>
                </a:lnTo>
                <a:lnTo>
                  <a:pt x="4107" y="4639"/>
                </a:lnTo>
                <a:lnTo>
                  <a:pt x="4103" y="4661"/>
                </a:lnTo>
                <a:lnTo>
                  <a:pt x="4097" y="4683"/>
                </a:lnTo>
                <a:lnTo>
                  <a:pt x="4092" y="4705"/>
                </a:lnTo>
                <a:lnTo>
                  <a:pt x="4085" y="4727"/>
                </a:lnTo>
                <a:lnTo>
                  <a:pt x="4077" y="4747"/>
                </a:lnTo>
                <a:lnTo>
                  <a:pt x="4067" y="4767"/>
                </a:lnTo>
                <a:lnTo>
                  <a:pt x="4057" y="4786"/>
                </a:lnTo>
                <a:lnTo>
                  <a:pt x="4047" y="4806"/>
                </a:lnTo>
                <a:lnTo>
                  <a:pt x="4034" y="4824"/>
                </a:lnTo>
                <a:lnTo>
                  <a:pt x="4021" y="4843"/>
                </a:lnTo>
                <a:lnTo>
                  <a:pt x="4008" y="4860"/>
                </a:lnTo>
                <a:lnTo>
                  <a:pt x="3994" y="4876"/>
                </a:lnTo>
                <a:lnTo>
                  <a:pt x="3979" y="4892"/>
                </a:lnTo>
                <a:lnTo>
                  <a:pt x="3963" y="4907"/>
                </a:lnTo>
                <a:lnTo>
                  <a:pt x="3946" y="4921"/>
                </a:lnTo>
                <a:lnTo>
                  <a:pt x="3929" y="4935"/>
                </a:lnTo>
                <a:lnTo>
                  <a:pt x="3911" y="4948"/>
                </a:lnTo>
                <a:lnTo>
                  <a:pt x="3892" y="4960"/>
                </a:lnTo>
                <a:lnTo>
                  <a:pt x="3873" y="4971"/>
                </a:lnTo>
                <a:lnTo>
                  <a:pt x="3853" y="4981"/>
                </a:lnTo>
                <a:lnTo>
                  <a:pt x="3834" y="4990"/>
                </a:lnTo>
                <a:lnTo>
                  <a:pt x="3813" y="4998"/>
                </a:lnTo>
                <a:lnTo>
                  <a:pt x="3791" y="5005"/>
                </a:lnTo>
                <a:lnTo>
                  <a:pt x="3769" y="5011"/>
                </a:lnTo>
                <a:lnTo>
                  <a:pt x="3747" y="5017"/>
                </a:lnTo>
                <a:lnTo>
                  <a:pt x="3725" y="5020"/>
                </a:lnTo>
                <a:lnTo>
                  <a:pt x="3702" y="5024"/>
                </a:lnTo>
                <a:lnTo>
                  <a:pt x="3679" y="5025"/>
                </a:lnTo>
                <a:lnTo>
                  <a:pt x="3655" y="5026"/>
                </a:lnTo>
                <a:lnTo>
                  <a:pt x="914" y="5026"/>
                </a:lnTo>
                <a:lnTo>
                  <a:pt x="890" y="5025"/>
                </a:lnTo>
                <a:lnTo>
                  <a:pt x="867" y="5024"/>
                </a:lnTo>
                <a:lnTo>
                  <a:pt x="844" y="5020"/>
                </a:lnTo>
                <a:lnTo>
                  <a:pt x="822" y="5017"/>
                </a:lnTo>
                <a:lnTo>
                  <a:pt x="800" y="5011"/>
                </a:lnTo>
                <a:lnTo>
                  <a:pt x="778" y="5005"/>
                </a:lnTo>
                <a:lnTo>
                  <a:pt x="756" y="4998"/>
                </a:lnTo>
                <a:lnTo>
                  <a:pt x="735" y="4990"/>
                </a:lnTo>
                <a:lnTo>
                  <a:pt x="716" y="4981"/>
                </a:lnTo>
                <a:lnTo>
                  <a:pt x="696" y="4971"/>
                </a:lnTo>
                <a:lnTo>
                  <a:pt x="677" y="4960"/>
                </a:lnTo>
                <a:lnTo>
                  <a:pt x="658" y="4948"/>
                </a:lnTo>
                <a:lnTo>
                  <a:pt x="640" y="4935"/>
                </a:lnTo>
                <a:lnTo>
                  <a:pt x="624" y="4921"/>
                </a:lnTo>
                <a:lnTo>
                  <a:pt x="606" y="4907"/>
                </a:lnTo>
                <a:lnTo>
                  <a:pt x="590" y="4892"/>
                </a:lnTo>
                <a:lnTo>
                  <a:pt x="575" y="4876"/>
                </a:lnTo>
                <a:lnTo>
                  <a:pt x="561" y="4860"/>
                </a:lnTo>
                <a:lnTo>
                  <a:pt x="547" y="4843"/>
                </a:lnTo>
                <a:lnTo>
                  <a:pt x="535" y="4824"/>
                </a:lnTo>
                <a:lnTo>
                  <a:pt x="523" y="4806"/>
                </a:lnTo>
                <a:lnTo>
                  <a:pt x="512" y="4786"/>
                </a:lnTo>
                <a:lnTo>
                  <a:pt x="501" y="4767"/>
                </a:lnTo>
                <a:lnTo>
                  <a:pt x="492" y="4747"/>
                </a:lnTo>
                <a:lnTo>
                  <a:pt x="484" y="4727"/>
                </a:lnTo>
                <a:lnTo>
                  <a:pt x="477" y="4705"/>
                </a:lnTo>
                <a:lnTo>
                  <a:pt x="471" y="4683"/>
                </a:lnTo>
                <a:lnTo>
                  <a:pt x="466" y="4661"/>
                </a:lnTo>
                <a:lnTo>
                  <a:pt x="462" y="4639"/>
                </a:lnTo>
                <a:lnTo>
                  <a:pt x="459" y="4616"/>
                </a:lnTo>
                <a:lnTo>
                  <a:pt x="458" y="4593"/>
                </a:lnTo>
                <a:lnTo>
                  <a:pt x="456" y="4569"/>
                </a:lnTo>
                <a:lnTo>
                  <a:pt x="456" y="2284"/>
                </a:lnTo>
                <a:lnTo>
                  <a:pt x="458" y="2261"/>
                </a:lnTo>
                <a:lnTo>
                  <a:pt x="459" y="2238"/>
                </a:lnTo>
                <a:lnTo>
                  <a:pt x="462" y="2214"/>
                </a:lnTo>
                <a:lnTo>
                  <a:pt x="466" y="2193"/>
                </a:lnTo>
                <a:lnTo>
                  <a:pt x="471" y="2170"/>
                </a:lnTo>
                <a:lnTo>
                  <a:pt x="477" y="2148"/>
                </a:lnTo>
                <a:lnTo>
                  <a:pt x="484" y="2127"/>
                </a:lnTo>
                <a:lnTo>
                  <a:pt x="492" y="2106"/>
                </a:lnTo>
                <a:lnTo>
                  <a:pt x="501" y="2085"/>
                </a:lnTo>
                <a:lnTo>
                  <a:pt x="512" y="2066"/>
                </a:lnTo>
                <a:lnTo>
                  <a:pt x="523" y="2047"/>
                </a:lnTo>
                <a:lnTo>
                  <a:pt x="535" y="2029"/>
                </a:lnTo>
                <a:lnTo>
                  <a:pt x="547" y="2011"/>
                </a:lnTo>
                <a:lnTo>
                  <a:pt x="561" y="1993"/>
                </a:lnTo>
                <a:lnTo>
                  <a:pt x="575" y="1977"/>
                </a:lnTo>
                <a:lnTo>
                  <a:pt x="590" y="1961"/>
                </a:lnTo>
                <a:lnTo>
                  <a:pt x="606" y="1946"/>
                </a:lnTo>
                <a:lnTo>
                  <a:pt x="624" y="1931"/>
                </a:lnTo>
                <a:lnTo>
                  <a:pt x="640" y="1918"/>
                </a:lnTo>
                <a:lnTo>
                  <a:pt x="658" y="1906"/>
                </a:lnTo>
                <a:lnTo>
                  <a:pt x="677" y="1893"/>
                </a:lnTo>
                <a:lnTo>
                  <a:pt x="696" y="1883"/>
                </a:lnTo>
                <a:lnTo>
                  <a:pt x="716" y="1872"/>
                </a:lnTo>
                <a:lnTo>
                  <a:pt x="735" y="1863"/>
                </a:lnTo>
                <a:lnTo>
                  <a:pt x="756" y="1855"/>
                </a:lnTo>
                <a:lnTo>
                  <a:pt x="778" y="1848"/>
                </a:lnTo>
                <a:lnTo>
                  <a:pt x="800" y="1841"/>
                </a:lnTo>
                <a:lnTo>
                  <a:pt x="822" y="1837"/>
                </a:lnTo>
                <a:lnTo>
                  <a:pt x="844" y="1832"/>
                </a:lnTo>
                <a:lnTo>
                  <a:pt x="867" y="1830"/>
                </a:lnTo>
                <a:lnTo>
                  <a:pt x="890" y="1827"/>
                </a:lnTo>
                <a:lnTo>
                  <a:pt x="914" y="1827"/>
                </a:lnTo>
                <a:lnTo>
                  <a:pt x="3655" y="1827"/>
                </a:lnTo>
                <a:lnTo>
                  <a:pt x="3679" y="1827"/>
                </a:lnTo>
                <a:lnTo>
                  <a:pt x="3702" y="1830"/>
                </a:lnTo>
                <a:lnTo>
                  <a:pt x="3725" y="1832"/>
                </a:lnTo>
                <a:lnTo>
                  <a:pt x="3747" y="1837"/>
                </a:lnTo>
                <a:lnTo>
                  <a:pt x="3769" y="1841"/>
                </a:lnTo>
                <a:lnTo>
                  <a:pt x="3791" y="1848"/>
                </a:lnTo>
                <a:lnTo>
                  <a:pt x="3813" y="1855"/>
                </a:lnTo>
                <a:lnTo>
                  <a:pt x="3834" y="1863"/>
                </a:lnTo>
                <a:lnTo>
                  <a:pt x="3853" y="1872"/>
                </a:lnTo>
                <a:lnTo>
                  <a:pt x="3873" y="1883"/>
                </a:lnTo>
                <a:lnTo>
                  <a:pt x="3892" y="1893"/>
                </a:lnTo>
                <a:lnTo>
                  <a:pt x="3911" y="1906"/>
                </a:lnTo>
                <a:lnTo>
                  <a:pt x="3929" y="1918"/>
                </a:lnTo>
                <a:lnTo>
                  <a:pt x="3946" y="1931"/>
                </a:lnTo>
                <a:lnTo>
                  <a:pt x="3963" y="1946"/>
                </a:lnTo>
                <a:lnTo>
                  <a:pt x="3979" y="1961"/>
                </a:lnTo>
                <a:lnTo>
                  <a:pt x="3994" y="1977"/>
                </a:lnTo>
                <a:lnTo>
                  <a:pt x="4008" y="1993"/>
                </a:lnTo>
                <a:lnTo>
                  <a:pt x="4021" y="2011"/>
                </a:lnTo>
                <a:lnTo>
                  <a:pt x="4034" y="2029"/>
                </a:lnTo>
                <a:lnTo>
                  <a:pt x="4047" y="2047"/>
                </a:lnTo>
                <a:lnTo>
                  <a:pt x="4057" y="2066"/>
                </a:lnTo>
                <a:lnTo>
                  <a:pt x="4067" y="2085"/>
                </a:lnTo>
                <a:lnTo>
                  <a:pt x="4077" y="2106"/>
                </a:lnTo>
                <a:lnTo>
                  <a:pt x="4085" y="2127"/>
                </a:lnTo>
                <a:lnTo>
                  <a:pt x="4092" y="2148"/>
                </a:lnTo>
                <a:lnTo>
                  <a:pt x="4097" y="2170"/>
                </a:lnTo>
                <a:lnTo>
                  <a:pt x="4103" y="2193"/>
                </a:lnTo>
                <a:lnTo>
                  <a:pt x="4107" y="2214"/>
                </a:lnTo>
                <a:lnTo>
                  <a:pt x="4110" y="2238"/>
                </a:lnTo>
                <a:lnTo>
                  <a:pt x="4111" y="2261"/>
                </a:lnTo>
                <a:lnTo>
                  <a:pt x="4112" y="2284"/>
                </a:lnTo>
                <a:lnTo>
                  <a:pt x="4112" y="4569"/>
                </a:lnTo>
                <a:close/>
                <a:moveTo>
                  <a:pt x="4798" y="3884"/>
                </a:moveTo>
                <a:lnTo>
                  <a:pt x="4798" y="3884"/>
                </a:lnTo>
                <a:lnTo>
                  <a:pt x="4774" y="3883"/>
                </a:lnTo>
                <a:lnTo>
                  <a:pt x="4751" y="3881"/>
                </a:lnTo>
                <a:lnTo>
                  <a:pt x="4728" y="3878"/>
                </a:lnTo>
                <a:lnTo>
                  <a:pt x="4706" y="3874"/>
                </a:lnTo>
                <a:lnTo>
                  <a:pt x="4684" y="3869"/>
                </a:lnTo>
                <a:lnTo>
                  <a:pt x="4662" y="3863"/>
                </a:lnTo>
                <a:lnTo>
                  <a:pt x="4641" y="3855"/>
                </a:lnTo>
                <a:lnTo>
                  <a:pt x="4619" y="3847"/>
                </a:lnTo>
                <a:lnTo>
                  <a:pt x="4600" y="3838"/>
                </a:lnTo>
                <a:lnTo>
                  <a:pt x="4580" y="3829"/>
                </a:lnTo>
                <a:lnTo>
                  <a:pt x="4561" y="3817"/>
                </a:lnTo>
                <a:lnTo>
                  <a:pt x="4542" y="3806"/>
                </a:lnTo>
                <a:lnTo>
                  <a:pt x="4525" y="3793"/>
                </a:lnTo>
                <a:lnTo>
                  <a:pt x="4508" y="3779"/>
                </a:lnTo>
                <a:lnTo>
                  <a:pt x="4490" y="3764"/>
                </a:lnTo>
                <a:lnTo>
                  <a:pt x="4474" y="3749"/>
                </a:lnTo>
                <a:lnTo>
                  <a:pt x="4459" y="3734"/>
                </a:lnTo>
                <a:lnTo>
                  <a:pt x="4445" y="3717"/>
                </a:lnTo>
                <a:lnTo>
                  <a:pt x="4432" y="3700"/>
                </a:lnTo>
                <a:lnTo>
                  <a:pt x="4419" y="3683"/>
                </a:lnTo>
                <a:lnTo>
                  <a:pt x="4407" y="3664"/>
                </a:lnTo>
                <a:lnTo>
                  <a:pt x="4396" y="3644"/>
                </a:lnTo>
                <a:lnTo>
                  <a:pt x="4385" y="3625"/>
                </a:lnTo>
                <a:lnTo>
                  <a:pt x="4376" y="3604"/>
                </a:lnTo>
                <a:lnTo>
                  <a:pt x="4368" y="3583"/>
                </a:lnTo>
                <a:lnTo>
                  <a:pt x="4361" y="3563"/>
                </a:lnTo>
                <a:lnTo>
                  <a:pt x="4356" y="3541"/>
                </a:lnTo>
                <a:lnTo>
                  <a:pt x="4350" y="3519"/>
                </a:lnTo>
                <a:lnTo>
                  <a:pt x="4346" y="3496"/>
                </a:lnTo>
                <a:lnTo>
                  <a:pt x="4343" y="3473"/>
                </a:lnTo>
                <a:lnTo>
                  <a:pt x="4342" y="3450"/>
                </a:lnTo>
                <a:lnTo>
                  <a:pt x="4341" y="3427"/>
                </a:lnTo>
                <a:lnTo>
                  <a:pt x="4342" y="3403"/>
                </a:lnTo>
                <a:lnTo>
                  <a:pt x="4343" y="3379"/>
                </a:lnTo>
                <a:lnTo>
                  <a:pt x="4346" y="3358"/>
                </a:lnTo>
                <a:lnTo>
                  <a:pt x="4350" y="3335"/>
                </a:lnTo>
                <a:lnTo>
                  <a:pt x="4356" y="3313"/>
                </a:lnTo>
                <a:lnTo>
                  <a:pt x="4361" y="3291"/>
                </a:lnTo>
                <a:lnTo>
                  <a:pt x="4368" y="3270"/>
                </a:lnTo>
                <a:lnTo>
                  <a:pt x="4376" y="3249"/>
                </a:lnTo>
                <a:lnTo>
                  <a:pt x="4385" y="3229"/>
                </a:lnTo>
                <a:lnTo>
                  <a:pt x="4396" y="3209"/>
                </a:lnTo>
                <a:lnTo>
                  <a:pt x="4407" y="3189"/>
                </a:lnTo>
                <a:lnTo>
                  <a:pt x="4419" y="3171"/>
                </a:lnTo>
                <a:lnTo>
                  <a:pt x="4432" y="3154"/>
                </a:lnTo>
                <a:lnTo>
                  <a:pt x="4445" y="3136"/>
                </a:lnTo>
                <a:lnTo>
                  <a:pt x="4459" y="3119"/>
                </a:lnTo>
                <a:lnTo>
                  <a:pt x="4474" y="3104"/>
                </a:lnTo>
                <a:lnTo>
                  <a:pt x="4490" y="3088"/>
                </a:lnTo>
                <a:lnTo>
                  <a:pt x="4508" y="3074"/>
                </a:lnTo>
                <a:lnTo>
                  <a:pt x="4525" y="3060"/>
                </a:lnTo>
                <a:lnTo>
                  <a:pt x="4542" y="3048"/>
                </a:lnTo>
                <a:lnTo>
                  <a:pt x="4561" y="3036"/>
                </a:lnTo>
                <a:lnTo>
                  <a:pt x="4580" y="3025"/>
                </a:lnTo>
                <a:lnTo>
                  <a:pt x="4600" y="3014"/>
                </a:lnTo>
                <a:lnTo>
                  <a:pt x="4619" y="3005"/>
                </a:lnTo>
                <a:lnTo>
                  <a:pt x="4641" y="2997"/>
                </a:lnTo>
                <a:lnTo>
                  <a:pt x="4662" y="2990"/>
                </a:lnTo>
                <a:lnTo>
                  <a:pt x="4684" y="2984"/>
                </a:lnTo>
                <a:lnTo>
                  <a:pt x="4706" y="2978"/>
                </a:lnTo>
                <a:lnTo>
                  <a:pt x="4728" y="2975"/>
                </a:lnTo>
                <a:lnTo>
                  <a:pt x="4751" y="2972"/>
                </a:lnTo>
                <a:lnTo>
                  <a:pt x="4774" y="2970"/>
                </a:lnTo>
                <a:lnTo>
                  <a:pt x="4798" y="2969"/>
                </a:lnTo>
                <a:lnTo>
                  <a:pt x="4821" y="2970"/>
                </a:lnTo>
                <a:lnTo>
                  <a:pt x="4844" y="2972"/>
                </a:lnTo>
                <a:lnTo>
                  <a:pt x="4867" y="2975"/>
                </a:lnTo>
                <a:lnTo>
                  <a:pt x="4890" y="2978"/>
                </a:lnTo>
                <a:lnTo>
                  <a:pt x="4912" y="2984"/>
                </a:lnTo>
                <a:lnTo>
                  <a:pt x="4934" y="2990"/>
                </a:lnTo>
                <a:lnTo>
                  <a:pt x="4955" y="2997"/>
                </a:lnTo>
                <a:lnTo>
                  <a:pt x="4975" y="3005"/>
                </a:lnTo>
                <a:lnTo>
                  <a:pt x="4996" y="3014"/>
                </a:lnTo>
                <a:lnTo>
                  <a:pt x="5016" y="3025"/>
                </a:lnTo>
                <a:lnTo>
                  <a:pt x="5035" y="3036"/>
                </a:lnTo>
                <a:lnTo>
                  <a:pt x="5054" y="3048"/>
                </a:lnTo>
                <a:lnTo>
                  <a:pt x="5071" y="3060"/>
                </a:lnTo>
                <a:lnTo>
                  <a:pt x="5088" y="3074"/>
                </a:lnTo>
                <a:lnTo>
                  <a:pt x="5106" y="3088"/>
                </a:lnTo>
                <a:lnTo>
                  <a:pt x="5121" y="3104"/>
                </a:lnTo>
                <a:lnTo>
                  <a:pt x="5136" y="3119"/>
                </a:lnTo>
                <a:lnTo>
                  <a:pt x="5151" y="3136"/>
                </a:lnTo>
                <a:lnTo>
                  <a:pt x="5164" y="3154"/>
                </a:lnTo>
                <a:lnTo>
                  <a:pt x="5177" y="3171"/>
                </a:lnTo>
                <a:lnTo>
                  <a:pt x="5189" y="3189"/>
                </a:lnTo>
                <a:lnTo>
                  <a:pt x="5200" y="3209"/>
                </a:lnTo>
                <a:lnTo>
                  <a:pt x="5209" y="3229"/>
                </a:lnTo>
                <a:lnTo>
                  <a:pt x="5219" y="3249"/>
                </a:lnTo>
                <a:lnTo>
                  <a:pt x="5227" y="3270"/>
                </a:lnTo>
                <a:lnTo>
                  <a:pt x="5235" y="3291"/>
                </a:lnTo>
                <a:lnTo>
                  <a:pt x="5240" y="3313"/>
                </a:lnTo>
                <a:lnTo>
                  <a:pt x="5245" y="3335"/>
                </a:lnTo>
                <a:lnTo>
                  <a:pt x="5250" y="3358"/>
                </a:lnTo>
                <a:lnTo>
                  <a:pt x="5252" y="3379"/>
                </a:lnTo>
                <a:lnTo>
                  <a:pt x="5254" y="3403"/>
                </a:lnTo>
                <a:lnTo>
                  <a:pt x="5254" y="3427"/>
                </a:lnTo>
                <a:lnTo>
                  <a:pt x="5254" y="3450"/>
                </a:lnTo>
                <a:lnTo>
                  <a:pt x="5252" y="3473"/>
                </a:lnTo>
                <a:lnTo>
                  <a:pt x="5250" y="3496"/>
                </a:lnTo>
                <a:lnTo>
                  <a:pt x="5245" y="3519"/>
                </a:lnTo>
                <a:lnTo>
                  <a:pt x="5240" y="3541"/>
                </a:lnTo>
                <a:lnTo>
                  <a:pt x="5235" y="3563"/>
                </a:lnTo>
                <a:lnTo>
                  <a:pt x="5227" y="3583"/>
                </a:lnTo>
                <a:lnTo>
                  <a:pt x="5219" y="3604"/>
                </a:lnTo>
                <a:lnTo>
                  <a:pt x="5209" y="3625"/>
                </a:lnTo>
                <a:lnTo>
                  <a:pt x="5200" y="3644"/>
                </a:lnTo>
                <a:lnTo>
                  <a:pt x="5189" y="3664"/>
                </a:lnTo>
                <a:lnTo>
                  <a:pt x="5177" y="3683"/>
                </a:lnTo>
                <a:lnTo>
                  <a:pt x="5164" y="3700"/>
                </a:lnTo>
                <a:lnTo>
                  <a:pt x="5151" y="3717"/>
                </a:lnTo>
                <a:lnTo>
                  <a:pt x="5136" y="3734"/>
                </a:lnTo>
                <a:lnTo>
                  <a:pt x="5121" y="3749"/>
                </a:lnTo>
                <a:lnTo>
                  <a:pt x="5106" y="3764"/>
                </a:lnTo>
                <a:lnTo>
                  <a:pt x="5088" y="3779"/>
                </a:lnTo>
                <a:lnTo>
                  <a:pt x="5071" y="3793"/>
                </a:lnTo>
                <a:lnTo>
                  <a:pt x="5054" y="3806"/>
                </a:lnTo>
                <a:lnTo>
                  <a:pt x="5035" y="3817"/>
                </a:lnTo>
                <a:lnTo>
                  <a:pt x="5016" y="3829"/>
                </a:lnTo>
                <a:lnTo>
                  <a:pt x="4996" y="3838"/>
                </a:lnTo>
                <a:lnTo>
                  <a:pt x="4975" y="3847"/>
                </a:lnTo>
                <a:lnTo>
                  <a:pt x="4955" y="3855"/>
                </a:lnTo>
                <a:lnTo>
                  <a:pt x="4934" y="3863"/>
                </a:lnTo>
                <a:lnTo>
                  <a:pt x="4912" y="3869"/>
                </a:lnTo>
                <a:lnTo>
                  <a:pt x="4890" y="3874"/>
                </a:lnTo>
                <a:lnTo>
                  <a:pt x="4867" y="3878"/>
                </a:lnTo>
                <a:lnTo>
                  <a:pt x="4844" y="3881"/>
                </a:lnTo>
                <a:lnTo>
                  <a:pt x="4821" y="3883"/>
                </a:lnTo>
                <a:lnTo>
                  <a:pt x="4798" y="3884"/>
                </a:lnTo>
                <a:close/>
                <a:moveTo>
                  <a:pt x="4798" y="2741"/>
                </a:moveTo>
                <a:lnTo>
                  <a:pt x="4798" y="2741"/>
                </a:lnTo>
                <a:lnTo>
                  <a:pt x="4774" y="2741"/>
                </a:lnTo>
                <a:lnTo>
                  <a:pt x="4751" y="2739"/>
                </a:lnTo>
                <a:lnTo>
                  <a:pt x="4728" y="2736"/>
                </a:lnTo>
                <a:lnTo>
                  <a:pt x="4706" y="2732"/>
                </a:lnTo>
                <a:lnTo>
                  <a:pt x="4684" y="2727"/>
                </a:lnTo>
                <a:lnTo>
                  <a:pt x="4662" y="2720"/>
                </a:lnTo>
                <a:lnTo>
                  <a:pt x="4641" y="2713"/>
                </a:lnTo>
                <a:lnTo>
                  <a:pt x="4619" y="2705"/>
                </a:lnTo>
                <a:lnTo>
                  <a:pt x="4600" y="2696"/>
                </a:lnTo>
                <a:lnTo>
                  <a:pt x="4580" y="2686"/>
                </a:lnTo>
                <a:lnTo>
                  <a:pt x="4561" y="2675"/>
                </a:lnTo>
                <a:lnTo>
                  <a:pt x="4542" y="2663"/>
                </a:lnTo>
                <a:lnTo>
                  <a:pt x="4525" y="2650"/>
                </a:lnTo>
                <a:lnTo>
                  <a:pt x="4508" y="2637"/>
                </a:lnTo>
                <a:lnTo>
                  <a:pt x="4490" y="2622"/>
                </a:lnTo>
                <a:lnTo>
                  <a:pt x="4474" y="2607"/>
                </a:lnTo>
                <a:lnTo>
                  <a:pt x="4459" y="2591"/>
                </a:lnTo>
                <a:lnTo>
                  <a:pt x="4445" y="2575"/>
                </a:lnTo>
                <a:lnTo>
                  <a:pt x="4432" y="2558"/>
                </a:lnTo>
                <a:lnTo>
                  <a:pt x="4419" y="2539"/>
                </a:lnTo>
                <a:lnTo>
                  <a:pt x="4407" y="2521"/>
                </a:lnTo>
                <a:lnTo>
                  <a:pt x="4396" y="2503"/>
                </a:lnTo>
                <a:lnTo>
                  <a:pt x="4385" y="2482"/>
                </a:lnTo>
                <a:lnTo>
                  <a:pt x="4376" y="2462"/>
                </a:lnTo>
                <a:lnTo>
                  <a:pt x="4368" y="2441"/>
                </a:lnTo>
                <a:lnTo>
                  <a:pt x="4361" y="2420"/>
                </a:lnTo>
                <a:lnTo>
                  <a:pt x="4356" y="2399"/>
                </a:lnTo>
                <a:lnTo>
                  <a:pt x="4350" y="2376"/>
                </a:lnTo>
                <a:lnTo>
                  <a:pt x="4346" y="2354"/>
                </a:lnTo>
                <a:lnTo>
                  <a:pt x="4343" y="2331"/>
                </a:lnTo>
                <a:lnTo>
                  <a:pt x="4342" y="2308"/>
                </a:lnTo>
                <a:lnTo>
                  <a:pt x="4341" y="2285"/>
                </a:lnTo>
                <a:lnTo>
                  <a:pt x="4342" y="2261"/>
                </a:lnTo>
                <a:lnTo>
                  <a:pt x="4343" y="2238"/>
                </a:lnTo>
                <a:lnTo>
                  <a:pt x="4346" y="2214"/>
                </a:lnTo>
                <a:lnTo>
                  <a:pt x="4350" y="2193"/>
                </a:lnTo>
                <a:lnTo>
                  <a:pt x="4356" y="2170"/>
                </a:lnTo>
                <a:lnTo>
                  <a:pt x="4361" y="2149"/>
                </a:lnTo>
                <a:lnTo>
                  <a:pt x="4368" y="2127"/>
                </a:lnTo>
                <a:lnTo>
                  <a:pt x="4376" y="2106"/>
                </a:lnTo>
                <a:lnTo>
                  <a:pt x="4385" y="2087"/>
                </a:lnTo>
                <a:lnTo>
                  <a:pt x="4396" y="2067"/>
                </a:lnTo>
                <a:lnTo>
                  <a:pt x="4407" y="2047"/>
                </a:lnTo>
                <a:lnTo>
                  <a:pt x="4419" y="2029"/>
                </a:lnTo>
                <a:lnTo>
                  <a:pt x="4432" y="2011"/>
                </a:lnTo>
                <a:lnTo>
                  <a:pt x="4445" y="1993"/>
                </a:lnTo>
                <a:lnTo>
                  <a:pt x="4459" y="1977"/>
                </a:lnTo>
                <a:lnTo>
                  <a:pt x="4474" y="1961"/>
                </a:lnTo>
                <a:lnTo>
                  <a:pt x="4490" y="1946"/>
                </a:lnTo>
                <a:lnTo>
                  <a:pt x="4508" y="1932"/>
                </a:lnTo>
                <a:lnTo>
                  <a:pt x="4525" y="1918"/>
                </a:lnTo>
                <a:lnTo>
                  <a:pt x="4542" y="1906"/>
                </a:lnTo>
                <a:lnTo>
                  <a:pt x="4561" y="1893"/>
                </a:lnTo>
                <a:lnTo>
                  <a:pt x="4580" y="1883"/>
                </a:lnTo>
                <a:lnTo>
                  <a:pt x="4600" y="1872"/>
                </a:lnTo>
                <a:lnTo>
                  <a:pt x="4619" y="1863"/>
                </a:lnTo>
                <a:lnTo>
                  <a:pt x="4641" y="1855"/>
                </a:lnTo>
                <a:lnTo>
                  <a:pt x="4662" y="1848"/>
                </a:lnTo>
                <a:lnTo>
                  <a:pt x="4684" y="1841"/>
                </a:lnTo>
                <a:lnTo>
                  <a:pt x="4706" y="1837"/>
                </a:lnTo>
                <a:lnTo>
                  <a:pt x="4728" y="1833"/>
                </a:lnTo>
                <a:lnTo>
                  <a:pt x="4751" y="1830"/>
                </a:lnTo>
                <a:lnTo>
                  <a:pt x="4774" y="1827"/>
                </a:lnTo>
                <a:lnTo>
                  <a:pt x="4798" y="1827"/>
                </a:lnTo>
                <a:lnTo>
                  <a:pt x="4821" y="1827"/>
                </a:lnTo>
                <a:lnTo>
                  <a:pt x="4844" y="1830"/>
                </a:lnTo>
                <a:lnTo>
                  <a:pt x="4867" y="1833"/>
                </a:lnTo>
                <a:lnTo>
                  <a:pt x="4890" y="1837"/>
                </a:lnTo>
                <a:lnTo>
                  <a:pt x="4912" y="1841"/>
                </a:lnTo>
                <a:lnTo>
                  <a:pt x="4934" y="1848"/>
                </a:lnTo>
                <a:lnTo>
                  <a:pt x="4955" y="1855"/>
                </a:lnTo>
                <a:lnTo>
                  <a:pt x="4975" y="1863"/>
                </a:lnTo>
                <a:lnTo>
                  <a:pt x="4996" y="1872"/>
                </a:lnTo>
                <a:lnTo>
                  <a:pt x="5016" y="1883"/>
                </a:lnTo>
                <a:lnTo>
                  <a:pt x="5035" y="1893"/>
                </a:lnTo>
                <a:lnTo>
                  <a:pt x="5054" y="1906"/>
                </a:lnTo>
                <a:lnTo>
                  <a:pt x="5071" y="1918"/>
                </a:lnTo>
                <a:lnTo>
                  <a:pt x="5088" y="1932"/>
                </a:lnTo>
                <a:lnTo>
                  <a:pt x="5106" y="1946"/>
                </a:lnTo>
                <a:lnTo>
                  <a:pt x="5121" y="1961"/>
                </a:lnTo>
                <a:lnTo>
                  <a:pt x="5136" y="1977"/>
                </a:lnTo>
                <a:lnTo>
                  <a:pt x="5151" y="1993"/>
                </a:lnTo>
                <a:lnTo>
                  <a:pt x="5164" y="2011"/>
                </a:lnTo>
                <a:lnTo>
                  <a:pt x="5177" y="2029"/>
                </a:lnTo>
                <a:lnTo>
                  <a:pt x="5189" y="2047"/>
                </a:lnTo>
                <a:lnTo>
                  <a:pt x="5200" y="2067"/>
                </a:lnTo>
                <a:lnTo>
                  <a:pt x="5209" y="2087"/>
                </a:lnTo>
                <a:lnTo>
                  <a:pt x="5219" y="2106"/>
                </a:lnTo>
                <a:lnTo>
                  <a:pt x="5227" y="2127"/>
                </a:lnTo>
                <a:lnTo>
                  <a:pt x="5235" y="2149"/>
                </a:lnTo>
                <a:lnTo>
                  <a:pt x="5240" y="2170"/>
                </a:lnTo>
                <a:lnTo>
                  <a:pt x="5245" y="2193"/>
                </a:lnTo>
                <a:lnTo>
                  <a:pt x="5250" y="2214"/>
                </a:lnTo>
                <a:lnTo>
                  <a:pt x="5252" y="2238"/>
                </a:lnTo>
                <a:lnTo>
                  <a:pt x="5254" y="2261"/>
                </a:lnTo>
                <a:lnTo>
                  <a:pt x="5254" y="2285"/>
                </a:lnTo>
                <a:lnTo>
                  <a:pt x="5254" y="2308"/>
                </a:lnTo>
                <a:lnTo>
                  <a:pt x="5252" y="2331"/>
                </a:lnTo>
                <a:lnTo>
                  <a:pt x="5250" y="2354"/>
                </a:lnTo>
                <a:lnTo>
                  <a:pt x="5245" y="2376"/>
                </a:lnTo>
                <a:lnTo>
                  <a:pt x="5240" y="2399"/>
                </a:lnTo>
                <a:lnTo>
                  <a:pt x="5235" y="2420"/>
                </a:lnTo>
                <a:lnTo>
                  <a:pt x="5227" y="2441"/>
                </a:lnTo>
                <a:lnTo>
                  <a:pt x="5219" y="2462"/>
                </a:lnTo>
                <a:lnTo>
                  <a:pt x="5209" y="2482"/>
                </a:lnTo>
                <a:lnTo>
                  <a:pt x="5200" y="2503"/>
                </a:lnTo>
                <a:lnTo>
                  <a:pt x="5189" y="2521"/>
                </a:lnTo>
                <a:lnTo>
                  <a:pt x="5177" y="2539"/>
                </a:lnTo>
                <a:lnTo>
                  <a:pt x="5164" y="2558"/>
                </a:lnTo>
                <a:lnTo>
                  <a:pt x="5151" y="2575"/>
                </a:lnTo>
                <a:lnTo>
                  <a:pt x="5136" y="2591"/>
                </a:lnTo>
                <a:lnTo>
                  <a:pt x="5121" y="2607"/>
                </a:lnTo>
                <a:lnTo>
                  <a:pt x="5106" y="2622"/>
                </a:lnTo>
                <a:lnTo>
                  <a:pt x="5088" y="2637"/>
                </a:lnTo>
                <a:lnTo>
                  <a:pt x="5071" y="2650"/>
                </a:lnTo>
                <a:lnTo>
                  <a:pt x="5054" y="2663"/>
                </a:lnTo>
                <a:lnTo>
                  <a:pt x="5035" y="2675"/>
                </a:lnTo>
                <a:lnTo>
                  <a:pt x="5016" y="2686"/>
                </a:lnTo>
                <a:lnTo>
                  <a:pt x="4996" y="2696"/>
                </a:lnTo>
                <a:lnTo>
                  <a:pt x="4975" y="2705"/>
                </a:lnTo>
                <a:lnTo>
                  <a:pt x="4955" y="2713"/>
                </a:lnTo>
                <a:lnTo>
                  <a:pt x="4934" y="2720"/>
                </a:lnTo>
                <a:lnTo>
                  <a:pt x="4912" y="2727"/>
                </a:lnTo>
                <a:lnTo>
                  <a:pt x="4890" y="2732"/>
                </a:lnTo>
                <a:lnTo>
                  <a:pt x="4867" y="2736"/>
                </a:lnTo>
                <a:lnTo>
                  <a:pt x="4844" y="2739"/>
                </a:lnTo>
                <a:lnTo>
                  <a:pt x="4821" y="2741"/>
                </a:lnTo>
                <a:lnTo>
                  <a:pt x="4798" y="2741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tIns="468000" r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电脑"/>
          <p:cNvSpPr/>
          <p:nvPr/>
        </p:nvSpPr>
        <p:spPr bwMode="auto">
          <a:xfrm>
            <a:off x="2950845" y="5424805"/>
            <a:ext cx="521970" cy="42291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1984" y="2377440"/>
            <a:ext cx="63239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①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满足维护要求表中提出的要求所需要的工作量。</a:t>
            </a:r>
            <a:endParaRPr lang="zh-CN" altLang="zh-CN" sz="2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21455" y="3460750"/>
            <a:ext cx="6139815" cy="4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612140" algn="l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②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</a:t>
            </a:r>
            <a:r>
              <a:rPr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维护要求的性质。</a:t>
            </a:r>
            <a:endParaRPr sz="2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50845" y="4227830"/>
            <a:ext cx="6438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③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</a:t>
            </a:r>
            <a:r>
              <a:rPr 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这项要求的优先次序。</a:t>
            </a:r>
            <a:endParaRPr lang="zh-CN" sz="2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12895" y="5193030"/>
            <a:ext cx="6784975" cy="4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612140" algn="l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④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锐字工房云字库粗黑GBK" panose="02010604000000000000" charset="-122"/>
                <a:sym typeface="+mn-ea"/>
              </a:rPr>
              <a:t> 与修改有关的事后数据。</a:t>
            </a:r>
            <a:endParaRPr lang="zh-CN" altLang="zh-CN" sz="2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锐字工房云字库粗黑GBK" panose="02010604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30369" y="1080770"/>
            <a:ext cx="88392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uFillTx/>
                <a:ea typeface="华文楷体" panose="02010600040101010101" pitchFamily="2" charset="-122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uFillTx/>
                <a:ea typeface="华文楷体" panose="02010600040101010101" pitchFamily="2" charset="-122"/>
                <a:sym typeface="+mn-ea"/>
              </a:rPr>
              <a:t>维护要求表是一个外部产生的文件，它是计划维护活动的基础。软件组织内部应该制定出一个软件修改报告，它给出下述信息。</a:t>
            </a:r>
            <a:endParaRPr sz="2400" dirty="0">
              <a:solidFill>
                <a:schemeClr val="tx1"/>
              </a:solidFill>
              <a:uFillTx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50" grpId="0" bldLvl="0" animBg="1"/>
      <p:bldP spid="338" grpId="0" bldLvl="0" animBg="1"/>
      <p:bldP spid="2" grpId="0" bldLvl="0" animBg="1"/>
      <p:bldP spid="3" grpId="0" bldLvl="0" animBg="1"/>
      <p:bldP spid="17" grpId="0"/>
      <p:bldP spid="21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2555</Words>
  <Application>WPS 演示</Application>
  <PresentationFormat>自定义</PresentationFormat>
  <Paragraphs>182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华文隶书</vt:lpstr>
      <vt:lpstr>华文行楷</vt:lpstr>
      <vt:lpstr>华文楷体</vt:lpstr>
      <vt:lpstr>华文细黑</vt:lpstr>
      <vt:lpstr>锐字工房云字库粗黑GBK</vt:lpstr>
      <vt:lpstr>微软雅黑</vt:lpstr>
      <vt:lpstr>Arial Unicode MS</vt:lpstr>
      <vt:lpstr>Calibri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骆佳俊</cp:lastModifiedBy>
  <cp:revision>40</cp:revision>
  <dcterms:created xsi:type="dcterms:W3CDTF">2017-05-26T12:47:00Z</dcterms:created>
  <dcterms:modified xsi:type="dcterms:W3CDTF">2018-05-28T08:31:26Z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