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1" r:id="rId9"/>
    <p:sldId id="1102" r:id="rId10"/>
    <p:sldId id="1103" r:id="rId11"/>
    <p:sldId id="110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102" d="100"/>
          <a:sy n="102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22/09/2016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smtClean="0">
                <a:solidFill>
                  <a:schemeClr val="bg2"/>
                </a:solidFill>
              </a:rPr>
              <a:t>GX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smtClean="0"/>
              <a:t>What will you be visualizing?</a:t>
            </a:r>
          </a:p>
          <a:p>
            <a:pPr lvl="1"/>
            <a:r>
              <a:rPr lang="en-US" sz="3600" dirty="0" smtClean="0"/>
              <a:t>Why is that relevant?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sz="3600" dirty="0" smtClean="0"/>
              <a:t>Which dataset?</a:t>
            </a:r>
          </a:p>
          <a:p>
            <a:pPr lvl="1"/>
            <a:r>
              <a:rPr lang="en-US" sz="3600" dirty="0" smtClean="0"/>
              <a:t>How will you obtain the data?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2958</TotalTime>
  <Words>102</Words>
  <Application>Microsoft Office PowerPoint</Application>
  <PresentationFormat>On-screen Show (4:3)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Gonçalves</cp:lastModifiedBy>
  <cp:revision>332</cp:revision>
  <dcterms:created xsi:type="dcterms:W3CDTF">2010-04-13T09:45:33Z</dcterms:created>
  <dcterms:modified xsi:type="dcterms:W3CDTF">2016-09-22T15:39:23Z</dcterms:modified>
</cp:coreProperties>
</file>