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F68DC8F-D377-4B74-8AE3-E903E533172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A66E03E-453F-4907-B37A-7024C299D8C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5741E2-6315-41DE-9BA0-29A42254BDE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5A9C8F-3675-4B73-9F94-F6120D0E5EE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F8182F-9D99-4EC9-8313-445C25F47F5C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1303920" y="1285560"/>
            <a:ext cx="6535440" cy="5214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521460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00968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85920"/>
            <a:ext cx="401580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009680"/>
            <a:ext cx="8229240" cy="2487240"/>
          </a:xfrm>
          <a:prstGeom prst="rect">
            <a:avLst/>
          </a:prstGeom>
        </p:spPr>
        <p:txBody>
          <a:bodyPr lIns="0" rIns="0" tIns="0" bIns="0"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0" t="0" r="24527" b="29246"/>
          <a:stretch/>
        </p:blipFill>
        <p:spPr>
          <a:xfrm rot="10800000">
            <a:off x="9144000" y="685800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6000" y="1000080"/>
            <a:ext cx="6928920" cy="2071440"/>
          </a:xfrm>
          <a:prstGeom prst="rect">
            <a:avLst/>
          </a:prstGeom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4572000"/>
            <a:ext cx="2285640" cy="228564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ck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1" lang="pt-PT" sz="115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endParaRPr b="0" lang="pt-PT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</a:t>
            </a:r>
            <a:endParaRPr b="0" lang="pt-PT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endParaRPr b="0" lang="pt-PT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endParaRPr b="0" lang="pt-PT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endParaRPr b="0" lang="pt-PT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elC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lick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</a:t>
            </a:r>
            <a:r>
              <a:rPr b="1" lang="pt-PT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</a:t>
            </a:r>
            <a:endParaRPr b="1" lang="pt-PT" sz="115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2789640" cy="2789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1" lang="pt-PT" sz="166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PT" sz="1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PT" sz="1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PT" sz="1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PT" sz="1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PT" sz="16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1" lang="pt-PT" sz="166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title"/>
          </p:nvPr>
        </p:nvSpPr>
        <p:spPr>
          <a:xfrm>
            <a:off x="2281320" y="2886120"/>
            <a:ext cx="6786360" cy="3362040"/>
          </a:xfrm>
          <a:prstGeom prst="rect">
            <a:avLst/>
          </a:prstGeom>
        </p:spPr>
        <p:txBody>
          <a:bodyPr/>
          <a:p>
            <a:pPr marL="358920" algn="r">
              <a:lnSpc>
                <a:spcPct val="100000"/>
              </a:lnSpc>
            </a:pPr>
            <a:r>
              <a:rPr b="1" lang="pt-PT" sz="6600" spc="-1" strike="noStrike" cap="all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856800"/>
          </a:xfrm>
          <a:prstGeom prst="rect">
            <a:avLst/>
          </a:prstGeom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85920"/>
            <a:ext cx="8229240" cy="52146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32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4ED9C8E-441A-44A6-8CBC-C44D8D744768}" type="datetime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10/3/16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E89122E-76D4-4631-B93D-4016CA82389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-27360"/>
            <a:ext cx="9214920" cy="1944000"/>
          </a:xfrm>
          <a:prstGeom prst="rect">
            <a:avLst/>
          </a:prstGeom>
          <a:solidFill>
            <a:srgbClr val="1d3b59"/>
          </a:solidFill>
          <a:ln>
            <a:noFill/>
          </a:ln>
        </p:spPr>
        <p:txBody>
          <a:bodyPr anchor="ctr"/>
          <a:p>
            <a:pPr marL="358920" algn="ctr">
              <a:lnSpc>
                <a:spcPct val="100000"/>
              </a:lnSpc>
            </a:pPr>
            <a:r>
              <a:rPr b="1" lang="pt-PT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Information Visualization</a:t>
            </a:r>
            <a:r>
              <a:rPr b="1" lang="pt-PT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pt-PT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Proposal and Dataset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0" y="4572000"/>
            <a:ext cx="1979280" cy="2285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pt-PT" sz="46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GX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979640" y="4572000"/>
            <a:ext cx="2285640" cy="2285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– Name</a:t>
            </a:r>
            <a:endParaRPr b="0" lang="en-US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– Name</a:t>
            </a:r>
            <a:endParaRPr b="0" lang="en-US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Number – Name</a:t>
            </a:r>
            <a:endParaRPr b="0" lang="en-US" sz="1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Sample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(from “xpto.csv”)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year; name; cost; rating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2012; Potatoes; 12000; 4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Domain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28592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pt-PT" sz="40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 level description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will you be visualizing?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is that relevant?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pt-PT" sz="36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1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36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2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36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 3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pt-P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 QUESTIONS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0"/>
            <a:ext cx="91436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358920">
              <a:lnSpc>
                <a:spcPct val="100000"/>
              </a:lnSpc>
            </a:pPr>
            <a:r>
              <a:rPr b="0" lang="pt-PT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094400"/>
            <a:ext cx="8229240" cy="521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pt-PT" sz="40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1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40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2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40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3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40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4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r>
              <a:rPr b="1" lang="pt-PT" sz="4000" spc="-1" strike="noStrike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 5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152280">
            <a:solidFill>
              <a:srgbClr val="336699"/>
            </a:solidFill>
            <a:round/>
          </a:ln>
        </p:spPr>
        <p:txBody>
          <a:bodyPr/>
          <a:p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0" y="0"/>
            <a:ext cx="2789640" cy="27896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pt-PT" sz="16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05</a:t>
            </a:r>
            <a:endParaRPr b="1" lang="pt-PT" sz="3200" spc="-1" strike="noStrike">
              <a:solidFill>
                <a:srgbClr val="3366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81320" y="3214800"/>
            <a:ext cx="6786360" cy="30333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rIns="288000"/>
          <a:p>
            <a:pPr algn="r">
              <a:lnSpc>
                <a:spcPct val="100000"/>
              </a:lnSpc>
            </a:pPr>
            <a:r>
              <a:rPr b="1" lang="pt-PT" sz="6000" spc="-1" strike="noStrike" cap="all">
                <a:solidFill>
                  <a:srgbClr val="3366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Sample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2959</TotalTime>
  <Application>LibreOffice/5.2.2.2.0$Linux_X86_64 LibreOffice_project/20m0$Build-2</Application>
  <Words>102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2010-04-13T09:45:33Z</dcterms:created>
  <dc:creator>Daniel</dc:creator>
  <dc:description/>
  <dc:language>en-US</dc:language>
  <cp:lastModifiedBy/>
  <dcterms:modified xsi:type="dcterms:W3CDTF">2016-10-03T15:45:38Z</dcterms:modified>
  <cp:revision>333</cp:revision>
  <dc:subject/>
  <dc:title>Color and Video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