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10-15 year old media </a:t>
            </a:r>
            <a:r>
              <a:rPr lang="en-US" sz="1400" dirty="0" smtClean="0"/>
              <a:t>use</a:t>
            </a:r>
            <a:br>
              <a:rPr lang="en-US" sz="1400" dirty="0" smtClean="0"/>
            </a:br>
            <a:r>
              <a:rPr lang="en-US" sz="1400" dirty="0" smtClean="0"/>
              <a:t>in hours per day</a:t>
            </a:r>
            <a:endParaRPr lang="en-US" sz="14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10-15 year old media use</c:v>
                </c:pt>
              </c:strCache>
            </c:strRef>
          </c:tx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2005</c:v>
                </c:pt>
                <c:pt idx="1">
                  <c:v>2010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1.57</c:v>
                </c:pt>
                <c:pt idx="1">
                  <c:v>2.4700000000000002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121984"/>
        <c:axId val="34182656"/>
      </c:barChart>
      <c:catAx>
        <c:axId val="34121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182656"/>
        <c:crosses val="autoZero"/>
        <c:auto val="1"/>
        <c:lblAlgn val="ctr"/>
        <c:lblOffset val="100"/>
        <c:noMultiLvlLbl val="0"/>
      </c:catAx>
      <c:valAx>
        <c:axId val="34182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1219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9CBE235-2281-457C-911B-1A1F160140F1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235-2281-457C-911B-1A1F160140F1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235-2281-457C-911B-1A1F160140F1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235-2281-457C-911B-1A1F160140F1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235-2281-457C-911B-1A1F160140F1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235-2281-457C-911B-1A1F160140F1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235-2281-457C-911B-1A1F160140F1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235-2281-457C-911B-1A1F160140F1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235-2281-457C-911B-1A1F160140F1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235-2281-457C-911B-1A1F160140F1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235-2281-457C-911B-1A1F160140F1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9CBE235-2281-457C-911B-1A1F160140F1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Media-Online </a:t>
            </a:r>
            <a:r>
              <a:rPr lang="da-DK" dirty="0" smtClean="0"/>
              <a:t>Management (MOM)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r"/>
            <a:r>
              <a:rPr lang="da-DK" dirty="0" smtClean="0"/>
              <a:t>SW701</a:t>
            </a:r>
          </a:p>
          <a:p>
            <a:pPr algn="r"/>
            <a:r>
              <a:rPr lang="da-DK" dirty="0"/>
              <a:t>Jens Mikkel </a:t>
            </a:r>
            <a:r>
              <a:rPr lang="da-DK" dirty="0" smtClean="0"/>
              <a:t>Lauridsen, </a:t>
            </a:r>
            <a:r>
              <a:rPr lang="da-DK" dirty="0"/>
              <a:t>Johan </a:t>
            </a:r>
            <a:r>
              <a:rPr lang="da-DK" dirty="0" smtClean="0"/>
              <a:t>Sørensen, </a:t>
            </a:r>
            <a:r>
              <a:rPr lang="da-DK" dirty="0"/>
              <a:t>Tommy </a:t>
            </a:r>
            <a:r>
              <a:rPr lang="da-DK" dirty="0" smtClean="0"/>
              <a:t>Knudsen, </a:t>
            </a:r>
            <a:r>
              <a:rPr lang="da-DK" dirty="0"/>
              <a:t>Lisbeth </a:t>
            </a:r>
            <a:r>
              <a:rPr lang="da-DK" dirty="0" smtClean="0"/>
              <a:t>Nielsen, </a:t>
            </a:r>
            <a:r>
              <a:rPr lang="da-DK" dirty="0"/>
              <a:t>Jakob </a:t>
            </a:r>
            <a:r>
              <a:rPr lang="da-DK" dirty="0" smtClean="0"/>
              <a:t>Jørgensen and </a:t>
            </a:r>
            <a:r>
              <a:rPr lang="da-DK" dirty="0"/>
              <a:t>Lars Chr. Pedersen</a:t>
            </a:r>
          </a:p>
        </p:txBody>
      </p:sp>
    </p:spTree>
    <p:extLst>
      <p:ext uri="{BB962C8B-B14F-4D97-AF65-F5344CB8AC3E}">
        <p14:creationId xmlns:p14="http://schemas.microsoft.com/office/powerpoint/2010/main" val="23254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Too much media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Danish Health Department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43738349"/>
              </p:ext>
            </p:extLst>
          </p:nvPr>
        </p:nvGraphicFramePr>
        <p:xfrm>
          <a:off x="4572000" y="2852936"/>
          <a:ext cx="3359696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94431" y="46924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1,57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414908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2,47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248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It can lead to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Sleep deprivation</a:t>
            </a:r>
          </a:p>
          <a:p>
            <a:r>
              <a:rPr lang="da-DK" dirty="0" smtClean="0"/>
              <a:t>Lack of physical exercise</a:t>
            </a:r>
          </a:p>
          <a:p>
            <a:r>
              <a:rPr lang="da-DK" dirty="0" smtClean="0"/>
              <a:t>Type 2 diabetes</a:t>
            </a:r>
          </a:p>
          <a:p>
            <a:r>
              <a:rPr lang="da-DK" dirty="0" smtClean="0"/>
              <a:t>Concentration </a:t>
            </a:r>
            <a:r>
              <a:rPr lang="da-DK" dirty="0"/>
              <a:t>issues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985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 Statment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 algn="ctr">
              <a:buNone/>
            </a:pPr>
            <a:r>
              <a:rPr lang="en-US" i="1" dirty="0"/>
              <a:t>Parents are not able to help their children administer their </a:t>
            </a:r>
            <a:r>
              <a:rPr lang="en-US" i="1" dirty="0" smtClean="0"/>
              <a:t>IT/TV </a:t>
            </a:r>
            <a:r>
              <a:rPr lang="da-DK" i="1" dirty="0" smtClean="0"/>
              <a:t>consumption. </a:t>
            </a:r>
            <a:r>
              <a:rPr lang="en-US" i="1" dirty="0" smtClean="0"/>
              <a:t>This </a:t>
            </a:r>
            <a:r>
              <a:rPr lang="en-US" i="1" dirty="0"/>
              <a:t>results in their children getting a lessened learning ability, </a:t>
            </a:r>
            <a:r>
              <a:rPr lang="en-US" i="1" dirty="0" smtClean="0"/>
              <a:t>a bad </a:t>
            </a:r>
            <a:r>
              <a:rPr lang="en-US" i="1" dirty="0"/>
              <a:t>sleeping pattern and a higher risk of type 2 </a:t>
            </a:r>
            <a:r>
              <a:rPr lang="en-US" i="1" dirty="0" smtClean="0"/>
              <a:t>diabetes. How </a:t>
            </a:r>
            <a:r>
              <a:rPr lang="en-US" i="1" dirty="0"/>
              <a:t>can hardware identification and </a:t>
            </a:r>
            <a:r>
              <a:rPr lang="en-US" i="1" dirty="0" err="1"/>
              <a:t>webservices</a:t>
            </a:r>
            <a:r>
              <a:rPr lang="en-US" i="1" dirty="0"/>
              <a:t> give parents </a:t>
            </a:r>
            <a:r>
              <a:rPr lang="en-US" i="1" dirty="0" smtClean="0"/>
              <a:t>the tools </a:t>
            </a:r>
            <a:r>
              <a:rPr lang="en-US" i="1" dirty="0"/>
              <a:t>to help their children manage their media consumption</a:t>
            </a:r>
            <a:r>
              <a:rPr lang="en-US" i="1" dirty="0" smtClean="0"/>
              <a:t>?</a:t>
            </a:r>
            <a:br>
              <a:rPr lang="en-US" i="1" dirty="0" smtClean="0"/>
            </a:br>
            <a:endParaRPr lang="en-US" i="1" dirty="0" smtClean="0"/>
          </a:p>
          <a:p>
            <a:pPr marL="68580" indent="0">
              <a:buNone/>
            </a:pPr>
            <a:r>
              <a:rPr lang="en-US" dirty="0"/>
              <a:t>To address this problem, we face the following technical challenges:</a:t>
            </a:r>
          </a:p>
          <a:p>
            <a:r>
              <a:rPr lang="en-US" dirty="0" smtClean="0"/>
              <a:t>How </a:t>
            </a:r>
            <a:r>
              <a:rPr lang="en-US" dirty="0"/>
              <a:t>do we identify unique users in a subtle and child </a:t>
            </a:r>
            <a:r>
              <a:rPr lang="en-US" dirty="0" smtClean="0"/>
              <a:t>friendly </a:t>
            </a:r>
            <a:r>
              <a:rPr lang="da-DK" dirty="0" smtClean="0"/>
              <a:t>way</a:t>
            </a:r>
            <a:r>
              <a:rPr lang="da-DK" dirty="0"/>
              <a:t>.</a:t>
            </a:r>
          </a:p>
          <a:p>
            <a:r>
              <a:rPr lang="en-US" dirty="0" smtClean="0"/>
              <a:t>How </a:t>
            </a:r>
            <a:r>
              <a:rPr lang="en-US" dirty="0"/>
              <a:t>do we enforce restrictions on media devices.</a:t>
            </a:r>
          </a:p>
          <a:p>
            <a:r>
              <a:rPr lang="en-US" dirty="0" smtClean="0"/>
              <a:t>How </a:t>
            </a:r>
            <a:r>
              <a:rPr lang="en-US" dirty="0"/>
              <a:t>do we facilitate concepts as rules, permissions </a:t>
            </a:r>
            <a:r>
              <a:rPr lang="en-US" dirty="0" smtClean="0"/>
              <a:t>and </a:t>
            </a:r>
            <a:r>
              <a:rPr lang="da-DK" dirty="0" smtClean="0"/>
              <a:t>chores </a:t>
            </a:r>
            <a:r>
              <a:rPr lang="da-DK" dirty="0"/>
              <a:t>without parents interaction.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445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MOM an Overview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27" name="Picture 3" descr="C:\Users\Lars\Documents\GitHub\SmartHouse\report\images\systemoverview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776864" cy="39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9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53</TotalTime>
  <Words>115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Media-Online Management (MOM)</vt:lpstr>
      <vt:lpstr>Too much media</vt:lpstr>
      <vt:lpstr>It can lead to</vt:lpstr>
      <vt:lpstr>Problem Statment</vt:lpstr>
      <vt:lpstr>MOM an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Media-Online Management (MOM)</dc:title>
  <dc:creator>Lars</dc:creator>
  <cp:lastModifiedBy>Lars</cp:lastModifiedBy>
  <cp:revision>4</cp:revision>
  <dcterms:created xsi:type="dcterms:W3CDTF">2014-01-12T19:53:29Z</dcterms:created>
  <dcterms:modified xsi:type="dcterms:W3CDTF">2014-01-12T20:47:16Z</dcterms:modified>
</cp:coreProperties>
</file>