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80" r:id="rId17"/>
    <p:sldId id="273" r:id="rId18"/>
    <p:sldId id="274" r:id="rId19"/>
    <p:sldId id="275" r:id="rId20"/>
    <p:sldId id="276" r:id="rId21"/>
    <p:sldId id="281" r:id="rId22"/>
    <p:sldId id="277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10-15 year old media </a:t>
            </a:r>
            <a:r>
              <a:rPr lang="en-US" sz="1400" dirty="0" smtClean="0"/>
              <a:t>use</a:t>
            </a:r>
            <a:br>
              <a:rPr lang="en-US" sz="1400" dirty="0" smtClean="0"/>
            </a:br>
            <a:r>
              <a:rPr lang="en-US" sz="1400" dirty="0" smtClean="0"/>
              <a:t>in hours per day</a:t>
            </a:r>
            <a:endParaRPr lang="en-US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10-15 year old media use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2005</c:v>
                </c:pt>
                <c:pt idx="1">
                  <c:v>2010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1.57</c:v>
                </c:pt>
                <c:pt idx="1">
                  <c:v>2.4700000000000002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947904"/>
        <c:axId val="105949440"/>
      </c:barChart>
      <c:catAx>
        <c:axId val="10594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5949440"/>
        <c:crosses val="autoZero"/>
        <c:auto val="1"/>
        <c:lblAlgn val="ctr"/>
        <c:lblOffset val="100"/>
        <c:noMultiLvlLbl val="0"/>
      </c:catAx>
      <c:valAx>
        <c:axId val="105949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947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0344C-66EC-49B8-9ABB-3148539C3095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6E1E-4D35-4355-8CCC-D78184DA35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045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Timeperiod</a:t>
            </a:r>
            <a:r>
              <a:rPr lang="en-US" noProof="0" dirty="0" smtClean="0"/>
              <a:t> over true</a:t>
            </a:r>
          </a:p>
          <a:p>
            <a:r>
              <a:rPr lang="en-US" noProof="0" dirty="0" err="1" smtClean="0"/>
              <a:t>Timeperiod</a:t>
            </a:r>
            <a:r>
              <a:rPr lang="en-US" noProof="0" dirty="0" smtClean="0"/>
              <a:t> non-repeat over repeatable</a:t>
            </a:r>
          </a:p>
          <a:p>
            <a:r>
              <a:rPr lang="en-US" noProof="0" dirty="0" smtClean="0"/>
              <a:t>If both the same</a:t>
            </a:r>
            <a:r>
              <a:rPr lang="en-US" baseline="0" noProof="0" dirty="0" smtClean="0"/>
              <a:t> then access controller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main classes (repeat attributes)</a:t>
            </a: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partitioning, (the one used)</a:t>
            </a:r>
          </a:p>
          <a:p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but all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-reduncancy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 relation, all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 –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alot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6E1E-4D35-4355-8CCC-D78184DA3599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73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6A6D52D-0D10-4974-9D26-2E668C688FF2}" type="datetime1">
              <a:rPr lang="da-DK" smtClean="0"/>
              <a:t>13-01-2014</a:t>
            </a:fld>
            <a:endParaRPr lang="da-D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BC60-D0F1-4CCF-BD03-5E33437ADC46}" type="datetime1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900F-D4A0-40A5-9F4A-CAAB7DAFCCCA}" type="datetime1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F056-55B9-4851-AAA2-5AE5E1D05865}" type="datetime1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E0A7-D08C-4277-93C4-B887FAC3FA2F}" type="datetime1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0B15-090F-4FE7-B32A-E76F88A02186}" type="datetime1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D6B-B545-4822-BBC9-350B661BE9AC}" type="datetime1">
              <a:rPr lang="da-DK" smtClean="0"/>
              <a:t>13-01-2014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873F-3EA2-42BA-BB39-917A5E5E7227}" type="datetime1">
              <a:rPr lang="da-DK" smtClean="0"/>
              <a:t>13-01-2014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1F49-36B6-4328-86DD-76856DAE9688}" type="datetime1">
              <a:rPr lang="da-DK" smtClean="0"/>
              <a:t>13-01-2014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2D86-B4CE-4F27-B674-AE40E068B2B5}" type="datetime1">
              <a:rPr lang="da-DK" smtClean="0"/>
              <a:t>13-01-2014</a:t>
            </a:fld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0C-FFB6-49A7-AC20-E6CFD882161E}" type="datetime1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4B7DD71-98FF-4D9D-AADC-B62644193DD5}" type="datetime1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xample.com/api/api.php/turnOn/cID/tID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Media-Online </a:t>
            </a:r>
            <a:r>
              <a:rPr lang="da-DK" dirty="0" smtClean="0"/>
              <a:t>Management (MOM)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da-DK" dirty="0" smtClean="0"/>
              <a:t>SW701</a:t>
            </a:r>
          </a:p>
          <a:p>
            <a:pPr algn="r"/>
            <a:r>
              <a:rPr lang="da-DK" dirty="0"/>
              <a:t>Jens Mikkel </a:t>
            </a:r>
            <a:r>
              <a:rPr lang="da-DK" dirty="0" smtClean="0"/>
              <a:t>Lauridsen, </a:t>
            </a:r>
            <a:r>
              <a:rPr lang="da-DK" dirty="0"/>
              <a:t>Johan </a:t>
            </a:r>
            <a:r>
              <a:rPr lang="da-DK" dirty="0" smtClean="0"/>
              <a:t>Sørensen, </a:t>
            </a:r>
            <a:r>
              <a:rPr lang="da-DK" dirty="0"/>
              <a:t>Tommy </a:t>
            </a:r>
            <a:r>
              <a:rPr lang="da-DK" dirty="0" smtClean="0"/>
              <a:t>Knudsen, </a:t>
            </a:r>
            <a:r>
              <a:rPr lang="da-DK" dirty="0"/>
              <a:t>Lisbeth </a:t>
            </a:r>
            <a:r>
              <a:rPr lang="da-DK" dirty="0" smtClean="0"/>
              <a:t>Nielsen, </a:t>
            </a:r>
            <a:r>
              <a:rPr lang="da-DK" dirty="0"/>
              <a:t>Jakob </a:t>
            </a:r>
            <a:r>
              <a:rPr lang="da-DK" dirty="0" smtClean="0"/>
              <a:t>Jørgensen and </a:t>
            </a:r>
            <a:r>
              <a:rPr lang="da-DK" dirty="0"/>
              <a:t>Lars Chr. Pedersen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3ACE-D02A-4A3A-BBEA-94FD31E23898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43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539552" y="2348880"/>
            <a:ext cx="2746648" cy="2116831"/>
          </a:xfrm>
        </p:spPr>
        <p:txBody>
          <a:bodyPr/>
          <a:lstStyle/>
          <a:p>
            <a:r>
              <a:rPr lang="en-US" dirty="0" smtClean="0"/>
              <a:t>Mapping rules using partitioning</a:t>
            </a:r>
          </a:p>
          <a:p>
            <a:endParaRPr lang="en-US" dirty="0"/>
          </a:p>
        </p:txBody>
      </p:sp>
      <p:pic>
        <p:nvPicPr>
          <p:cNvPr id="2051" name="Picture 3" descr="C:\Users\Lisbeth Nielsen\Documents\GitHub\SmartHouse\report\images\databaseDiagram.jpg"/>
          <p:cNvPicPr>
            <a:picLocks noChangeAspect="1" noChangeArrowheads="1"/>
          </p:cNvPicPr>
          <p:nvPr/>
        </p:nvPicPr>
        <p:blipFill>
          <a:blip r:embed="rId3" cstate="print"/>
          <a:srcRect r="51610"/>
          <a:stretch>
            <a:fillRect/>
          </a:stretch>
        </p:blipFill>
        <p:spPr bwMode="auto">
          <a:xfrm>
            <a:off x="4716016" y="1916832"/>
            <a:ext cx="3704059" cy="450124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10</a:t>
            </a:fld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04BD-5479-4E1D-9674-B25E8EE6BF5E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436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5123" name="Picture 3" descr="C:\Users\Lisbeth Nielsen\Documents\GitHub\SmartHouse\report\images\CreateRuleFlow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48453"/>
            <a:ext cx="8064895" cy="27916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11</a:t>
            </a:fld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315-2359-4A0E-A481-26FE07C5C4FE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23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9349" t="17595" r="44714" b="17201"/>
          <a:stretch>
            <a:fillRect/>
          </a:stretch>
        </p:blipFill>
        <p:spPr bwMode="auto">
          <a:xfrm>
            <a:off x="827584" y="2101783"/>
            <a:ext cx="7591355" cy="439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12</a:t>
            </a:fld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52F6-4F3B-4E25-8AD5-FFB043CC94B5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48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design in the future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 design to the drawing board again</a:t>
            </a:r>
          </a:p>
          <a:p>
            <a:pPr lvl="1"/>
            <a:r>
              <a:rPr lang="en-US" dirty="0" smtClean="0"/>
              <a:t>All rules should have </a:t>
            </a:r>
            <a:r>
              <a:rPr lang="en-US" dirty="0" smtClean="0"/>
              <a:t>at least </a:t>
            </a:r>
            <a:r>
              <a:rPr lang="en-US" dirty="0" smtClean="0"/>
              <a:t>a start date</a:t>
            </a:r>
          </a:p>
          <a:p>
            <a:pPr lvl="1"/>
            <a:r>
              <a:rPr lang="en-US" dirty="0" smtClean="0"/>
              <a:t>Consider further whether multiple conditions and actions should be allowed or not</a:t>
            </a:r>
          </a:p>
          <a:p>
            <a:r>
              <a:rPr lang="en-US" dirty="0" smtClean="0"/>
              <a:t>Rule overlapping</a:t>
            </a:r>
          </a:p>
          <a:p>
            <a:pPr lvl="1"/>
            <a:r>
              <a:rPr lang="en-US" dirty="0" smtClean="0"/>
              <a:t>Should it still be allowed to make </a:t>
            </a:r>
            <a:r>
              <a:rPr lang="en-US" dirty="0" smtClean="0"/>
              <a:t>several </a:t>
            </a:r>
            <a:r>
              <a:rPr lang="en-US" dirty="0" smtClean="0"/>
              <a:t>overlapping rules? </a:t>
            </a:r>
          </a:p>
          <a:p>
            <a:pPr lvl="1"/>
            <a:r>
              <a:rPr lang="en-US" dirty="0" smtClean="0"/>
              <a:t>Make the user aware when he makes an overlapping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13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356F-6C67-43F8-B60D-9111CD87889F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31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 descr="C:\Users\Lars\Documents\GitHub\SmartHouse\report\images\systemover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03173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14</a:t>
            </a:fld>
            <a:endParaRPr lang="da-DK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3BCF-428F-4C22-96DC-23F35B551A8D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51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is developed with focus on functionalities</a:t>
            </a:r>
          </a:p>
          <a:p>
            <a:pPr lvl="1"/>
            <a:r>
              <a:rPr lang="en-US" dirty="0" smtClean="0"/>
              <a:t>Prototype for best use of resources</a:t>
            </a:r>
          </a:p>
          <a:p>
            <a:pPr lvl="1"/>
            <a:r>
              <a:rPr lang="en-US" dirty="0" smtClean="0"/>
              <a:t>User cases </a:t>
            </a:r>
          </a:p>
          <a:p>
            <a:pPr lvl="1"/>
            <a:r>
              <a:rPr lang="en-US" dirty="0" smtClean="0"/>
              <a:t>Exception handling.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95871"/>
            <a:ext cx="5779194" cy="20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15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2D8-8AD5-45CD-A344-417D054CF41C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606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smtClean="0"/>
              <a:t>work/testing</a:t>
            </a:r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16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0A4B-07EF-4169-968D-EAA308EE91ED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80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Daemon</a:t>
            </a:r>
            <a:r>
              <a:rPr lang="da-DK" dirty="0" smtClean="0"/>
              <a:t> -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/>
            <a:r>
              <a:rPr lang="en-US" dirty="0" smtClean="0"/>
              <a:t>A Background Service that runs without User </a:t>
            </a:r>
            <a:r>
              <a:rPr lang="en-US" dirty="0" smtClean="0"/>
              <a:t>input</a:t>
            </a:r>
            <a:endParaRPr lang="en-US" dirty="0" smtClean="0"/>
          </a:p>
          <a:p>
            <a:pPr marL="285750"/>
            <a:r>
              <a:rPr lang="en-US" dirty="0" smtClean="0"/>
              <a:t>That activates rules that need to be set off at a certain point in time, once or repeated</a:t>
            </a:r>
          </a:p>
          <a:p>
            <a:pPr marL="560070" lvl="2"/>
            <a:r>
              <a:rPr lang="en-US" dirty="0"/>
              <a:t>Implemented with Python as it has this </a:t>
            </a:r>
            <a:r>
              <a:rPr lang="en-US" dirty="0" smtClean="0"/>
              <a:t>functionality</a:t>
            </a:r>
            <a:endParaRPr lang="en-US" dirty="0" smtClean="0"/>
          </a:p>
          <a:p>
            <a:pPr marL="285750"/>
            <a:r>
              <a:rPr lang="en-US" dirty="0" smtClean="0"/>
              <a:t>Currently </a:t>
            </a:r>
            <a:r>
              <a:rPr lang="en-US" dirty="0" smtClean="0"/>
              <a:t>only functions to add </a:t>
            </a:r>
            <a:r>
              <a:rPr lang="en-US" dirty="0" smtClean="0"/>
              <a:t>points</a:t>
            </a:r>
            <a:endParaRPr lang="en-US" dirty="0" smtClean="0"/>
          </a:p>
          <a:p>
            <a:pPr marL="285750"/>
            <a:r>
              <a:rPr lang="en-US" dirty="0" smtClean="0"/>
              <a:t>Could be expanded to handle ”Activate Tag” and ”Block Tag”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17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431-41E6-4D69-8799-0963A189E4D1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581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8238"/>
            <a:ext cx="3304572" cy="1463153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80112" y="273050"/>
            <a:ext cx="3106688" cy="585311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971600" y="1435100"/>
            <a:ext cx="3528392" cy="4691063"/>
          </a:xfrm>
        </p:spPr>
        <p:txBody>
          <a:bodyPr/>
          <a:lstStyle/>
          <a:p>
            <a:r>
              <a:rPr lang="en-US" dirty="0" smtClean="0"/>
              <a:t>Example of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Communicates directly with the </a:t>
            </a:r>
            <a:r>
              <a:rPr lang="en-US" dirty="0" smtClean="0"/>
              <a:t>Database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the rules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Conditions</a:t>
            </a:r>
            <a:endParaRPr lang="da-DK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every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checks are based on from/to time and options to repeat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Weekday: Checks with time from/to time on weekdays without repeatability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Weekly: Activates based on the difference between the date it starts and the date it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Last/First of: Activates if the current day is the first or last of a given weekday of the month</a:t>
            </a:r>
            <a:endParaRPr lang="en-US" dirty="0" smtClean="0"/>
          </a:p>
        </p:txBody>
      </p:sp>
      <p:pic>
        <p:nvPicPr>
          <p:cNvPr id="1026" name="Picture 2" descr="C:\Users\Jakob Jørgensen\Documents\GitHub\MOM\report\images\daemonflow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08" y="620688"/>
            <a:ext cx="2805415" cy="549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18</a:t>
            </a:fld>
            <a:endParaRPr lang="da-DK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B259-6020-4691-A181-430B62BEFE97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058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API –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 middleman between the Database and </a:t>
            </a:r>
            <a:r>
              <a:rPr lang="en-US" sz="2800" dirty="0" smtClean="0"/>
              <a:t>controller</a:t>
            </a:r>
            <a:endParaRPr lang="en-US" sz="2800" dirty="0" smtClean="0"/>
          </a:p>
          <a:p>
            <a:r>
              <a:rPr lang="en-US" sz="2800" dirty="0" smtClean="0"/>
              <a:t>Is made to be simple with 3 </a:t>
            </a:r>
            <a:r>
              <a:rPr lang="en-US" sz="2800" dirty="0" smtClean="0"/>
              <a:t>commands</a:t>
            </a:r>
            <a:endParaRPr lang="en-US" sz="2800" dirty="0" smtClean="0"/>
          </a:p>
          <a:p>
            <a:pPr lvl="1"/>
            <a:r>
              <a:rPr lang="en-US" sz="2400" dirty="0" smtClean="0"/>
              <a:t>Get Status: Allows for the controller to check how much time is left or if it needs to turn </a:t>
            </a:r>
            <a:r>
              <a:rPr lang="en-US" sz="2400" dirty="0" smtClean="0"/>
              <a:t>off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TurnOn</a:t>
            </a:r>
            <a:r>
              <a:rPr lang="en-US" sz="2400" dirty="0" smtClean="0"/>
              <a:t>: Asks permission to turn on. Checks permissions and time </a:t>
            </a:r>
            <a:r>
              <a:rPr lang="en-US" sz="2400" dirty="0" smtClean="0"/>
              <a:t>remaining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TurnOff</a:t>
            </a:r>
            <a:r>
              <a:rPr lang="en-US" sz="2400" dirty="0" smtClean="0"/>
              <a:t>: Tells the database that the user wants to turn off. Checks if its the user </a:t>
            </a:r>
            <a:r>
              <a:rPr lang="en-US" sz="2400" dirty="0" smtClean="0"/>
              <a:t>that </a:t>
            </a:r>
            <a:r>
              <a:rPr lang="en-US" sz="2400" dirty="0" smtClean="0"/>
              <a:t>logged in </a:t>
            </a:r>
            <a:r>
              <a:rPr lang="en-US" sz="2400" dirty="0" smtClean="0"/>
              <a:t>first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19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5870-60AF-4785-B902-F1432927B103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98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Too much media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Danish Health Department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43738349"/>
              </p:ext>
            </p:extLst>
          </p:nvPr>
        </p:nvGraphicFramePr>
        <p:xfrm>
          <a:off x="4572000" y="2852936"/>
          <a:ext cx="335969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4431" y="46924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1,57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41490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2,47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</a:t>
            </a:fld>
            <a:endParaRPr lang="da-DK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5A06-8338-4982-A2B1-A6F95E978539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483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3304572" cy="1463153"/>
          </a:xfrm>
        </p:spPr>
        <p:txBody>
          <a:bodyPr/>
          <a:lstStyle/>
          <a:p>
            <a:r>
              <a:rPr lang="da-DK" dirty="0" smtClean="0"/>
              <a:t>The API – Implementation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08104" y="273050"/>
            <a:ext cx="3178696" cy="5853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115616" y="1435100"/>
            <a:ext cx="3312368" cy="4691063"/>
          </a:xfrm>
        </p:spPr>
        <p:txBody>
          <a:bodyPr/>
          <a:lstStyle/>
          <a:p>
            <a:r>
              <a:rPr lang="en-US" dirty="0" err="1" smtClean="0"/>
              <a:t>TurnOn</a:t>
            </a:r>
            <a:r>
              <a:rPr lang="en-US" dirty="0" smtClean="0"/>
              <a:t> - Call by:</a:t>
            </a:r>
          </a:p>
          <a:p>
            <a:r>
              <a:rPr lang="en-US" i="1" dirty="0" smtClean="0">
                <a:hlinkClick r:id="rId2"/>
              </a:rPr>
              <a:t>http://example.com/api/api.php/turnOn/cID/tID</a:t>
            </a:r>
            <a:endParaRPr lang="en-US" i="1" dirty="0" smtClean="0"/>
          </a:p>
          <a:p>
            <a:r>
              <a:rPr lang="en-US" dirty="0" smtClean="0"/>
              <a:t>Returns:</a:t>
            </a:r>
          </a:p>
          <a:p>
            <a:r>
              <a:rPr lang="en-US" dirty="0" smtClean="0"/>
              <a:t>{”</a:t>
            </a:r>
            <a:r>
              <a:rPr lang="en-US" dirty="0" err="1" smtClean="0"/>
              <a:t>status”:”OK</a:t>
            </a:r>
            <a:r>
              <a:rPr lang="en-US" dirty="0" smtClean="0"/>
              <a:t>”, ”</a:t>
            </a:r>
            <a:r>
              <a:rPr lang="en-US" dirty="0" err="1" smtClean="0"/>
              <a:t>timeRemaining</a:t>
            </a:r>
            <a:r>
              <a:rPr lang="en-US" dirty="0" smtClean="0"/>
              <a:t>”:”value”}</a:t>
            </a:r>
          </a:p>
          <a:p>
            <a:r>
              <a:rPr lang="en-US" dirty="0" smtClean="0"/>
              <a:t>	or</a:t>
            </a:r>
          </a:p>
          <a:p>
            <a:r>
              <a:rPr lang="en-US" dirty="0" smtClean="0"/>
              <a:t>{”</a:t>
            </a:r>
            <a:r>
              <a:rPr lang="en-US" dirty="0" err="1" smtClean="0"/>
              <a:t>status”:”ERROR”,”error”:”Error</a:t>
            </a:r>
            <a:r>
              <a:rPr lang="en-US" dirty="0" smtClean="0"/>
              <a:t> Message”}</a:t>
            </a:r>
          </a:p>
          <a:p>
            <a:endParaRPr lang="en-US" i="1" dirty="0"/>
          </a:p>
        </p:txBody>
      </p:sp>
      <p:pic>
        <p:nvPicPr>
          <p:cNvPr id="1026" name="Picture 2" descr="C:\Users\Jakob Jørgensen\Documents\GitHub\MOM\report\images\turnOnAP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20688"/>
            <a:ext cx="3226003" cy="5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20</a:t>
            </a:fld>
            <a:endParaRPr lang="da-DK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AF5F-48FE-4134-87B1-F0BBDEACCADC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28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FE56-CE49-446E-9E0E-7C66B358763F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08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Eras Demi ITC" pitchFamily="34" charset="0"/>
              </a:rPr>
              <a:t>Demonstration</a:t>
            </a:r>
            <a:endParaRPr lang="da-DK" dirty="0">
              <a:latin typeface="Eras Demi ITC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22</a:t>
            </a:fld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D22-EBDD-447A-804D-45001AD789E6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39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can lead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deprivation</a:t>
            </a:r>
          </a:p>
          <a:p>
            <a:r>
              <a:rPr lang="en-US" dirty="0" smtClean="0"/>
              <a:t>Lack of physical exercise</a:t>
            </a:r>
          </a:p>
          <a:p>
            <a:r>
              <a:rPr lang="en-US" dirty="0" smtClean="0"/>
              <a:t>Type 2 diabetes</a:t>
            </a:r>
          </a:p>
          <a:p>
            <a:r>
              <a:rPr lang="en-US" dirty="0" smtClean="0"/>
              <a:t>Concentration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3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2AB0-3630-4088-9B7E-94FA7DD577C3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853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Statment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 algn="ctr">
              <a:buNone/>
            </a:pPr>
            <a:r>
              <a:rPr lang="en-US" i="1" dirty="0"/>
              <a:t>Parents are not able to help their children administer their </a:t>
            </a:r>
            <a:r>
              <a:rPr lang="en-US" i="1" dirty="0" smtClean="0"/>
              <a:t>IT/TV </a:t>
            </a:r>
            <a:r>
              <a:rPr lang="da-DK" i="1" dirty="0" smtClean="0"/>
              <a:t>consumption. </a:t>
            </a:r>
            <a:r>
              <a:rPr lang="en-US" i="1" dirty="0" smtClean="0"/>
              <a:t>This </a:t>
            </a:r>
            <a:r>
              <a:rPr lang="en-US" i="1" dirty="0"/>
              <a:t>results in their children getting a lessened learning ability, </a:t>
            </a:r>
            <a:r>
              <a:rPr lang="en-US" i="1" dirty="0" smtClean="0"/>
              <a:t>a bad </a:t>
            </a:r>
            <a:r>
              <a:rPr lang="en-US" i="1" dirty="0"/>
              <a:t>sleeping pattern and a higher risk of type 2 </a:t>
            </a:r>
            <a:r>
              <a:rPr lang="en-US" i="1" dirty="0" smtClean="0"/>
              <a:t>diabetes. How </a:t>
            </a:r>
            <a:r>
              <a:rPr lang="en-US" i="1" dirty="0"/>
              <a:t>can hardware identification and </a:t>
            </a:r>
            <a:r>
              <a:rPr lang="en-US" i="1" dirty="0" err="1"/>
              <a:t>webservices</a:t>
            </a:r>
            <a:r>
              <a:rPr lang="en-US" i="1" dirty="0"/>
              <a:t> give parents </a:t>
            </a:r>
            <a:r>
              <a:rPr lang="en-US" i="1" dirty="0" smtClean="0"/>
              <a:t>the tools </a:t>
            </a:r>
            <a:r>
              <a:rPr lang="en-US" i="1" dirty="0"/>
              <a:t>to help their children manage their media consumption</a:t>
            </a:r>
            <a:r>
              <a:rPr lang="en-US" i="1" dirty="0" smtClean="0"/>
              <a:t>?</a:t>
            </a:r>
            <a:br>
              <a:rPr lang="en-US" i="1" dirty="0" smtClean="0"/>
            </a:br>
            <a:endParaRPr lang="en-US" i="1" dirty="0" smtClean="0"/>
          </a:p>
          <a:p>
            <a:pPr marL="68580" indent="0">
              <a:buNone/>
            </a:pPr>
            <a:r>
              <a:rPr lang="en-US" dirty="0"/>
              <a:t>To address this problem, we face the following technical challenges:</a:t>
            </a:r>
          </a:p>
          <a:p>
            <a:r>
              <a:rPr lang="en-US" dirty="0" smtClean="0"/>
              <a:t>How </a:t>
            </a:r>
            <a:r>
              <a:rPr lang="en-US" dirty="0"/>
              <a:t>do we identify unique users in a subtle and child </a:t>
            </a:r>
            <a:r>
              <a:rPr lang="en-US" dirty="0" smtClean="0"/>
              <a:t>friendly </a:t>
            </a:r>
            <a:r>
              <a:rPr lang="da-DK" dirty="0" smtClean="0"/>
              <a:t>way</a:t>
            </a:r>
            <a:r>
              <a:rPr lang="da-DK" dirty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do we enforce restrictions on media devices.</a:t>
            </a:r>
          </a:p>
          <a:p>
            <a:r>
              <a:rPr lang="en-US" dirty="0" smtClean="0"/>
              <a:t>How </a:t>
            </a:r>
            <a:r>
              <a:rPr lang="en-US" dirty="0"/>
              <a:t>do we facilitate concepts as rules, permissions </a:t>
            </a:r>
            <a:r>
              <a:rPr lang="en-US" dirty="0" smtClean="0"/>
              <a:t>and </a:t>
            </a:r>
            <a:r>
              <a:rPr lang="da-DK" dirty="0" smtClean="0"/>
              <a:t>chores </a:t>
            </a:r>
            <a:r>
              <a:rPr lang="da-DK" dirty="0"/>
              <a:t>without parents interaction.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4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7F2C-9C8B-49F1-8B88-633CEEBAB162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458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MOM an Overview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7" name="Picture 3" descr="C:\Users\Lars\Documents\GitHub\SmartHouse\report\images\systemover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76864" cy="39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5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33A6-DC67-43A0-8B76-9A4C7970B67F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094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in The System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rule concept</a:t>
            </a:r>
          </a:p>
          <a:p>
            <a:r>
              <a:rPr lang="en-US" dirty="0" smtClean="0"/>
              <a:t>Real life rules </a:t>
            </a:r>
          </a:p>
          <a:p>
            <a:pPr lvl="1"/>
            <a:r>
              <a:rPr lang="en-US" dirty="0" smtClean="0"/>
              <a:t>A child is grounded</a:t>
            </a:r>
          </a:p>
          <a:p>
            <a:pPr lvl="1"/>
            <a:r>
              <a:rPr lang="en-US" dirty="0" smtClean="0"/>
              <a:t>A child are only allowed to watch TV from 16:00-19:00</a:t>
            </a:r>
          </a:p>
          <a:p>
            <a:pPr lvl="1"/>
            <a:r>
              <a:rPr lang="en-US" dirty="0" smtClean="0"/>
              <a:t>A child get an allowance (in points) in the beginning of each month or week.</a:t>
            </a:r>
          </a:p>
          <a:p>
            <a:pPr lvl="1"/>
            <a:r>
              <a:rPr lang="en-US" dirty="0" smtClean="0"/>
              <a:t>Parents must have access to any media, any </a:t>
            </a:r>
            <a:r>
              <a:rPr lang="en-US" dirty="0" smtClean="0"/>
              <a:t>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6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4E56-6E92-413F-81A8-00E8D1399B85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03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Current Construction of a Rule</a:t>
            </a:r>
            <a:endParaRPr lang="da-DK" sz="3600" dirty="0"/>
          </a:p>
        </p:txBody>
      </p:sp>
      <p:sp>
        <p:nvSpPr>
          <p:cNvPr id="4" name="Tekstboks 3"/>
          <p:cNvSpPr txBox="1"/>
          <p:nvPr/>
        </p:nvSpPr>
        <p:spPr>
          <a:xfrm>
            <a:off x="508546" y="1556792"/>
            <a:ext cx="80959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2200" dirty="0" smtClean="0"/>
              <a:t>&lt;</a:t>
            </a:r>
            <a:r>
              <a:rPr lang="da-DK" sz="2200" dirty="0" err="1" smtClean="0"/>
              <a:t>Rule</a:t>
            </a:r>
            <a:r>
              <a:rPr lang="da-DK" sz="2200" dirty="0" smtClean="0"/>
              <a:t>&gt;:= &lt;</a:t>
            </a:r>
            <a:r>
              <a:rPr lang="da-DK" sz="2200" dirty="0" err="1" smtClean="0"/>
              <a:t>name</a:t>
            </a:r>
            <a:r>
              <a:rPr lang="da-DK" sz="2200" dirty="0" smtClean="0"/>
              <a:t>&gt;(</a:t>
            </a:r>
          </a:p>
          <a:p>
            <a:pPr lvl="1">
              <a:buNone/>
            </a:pPr>
            <a:r>
              <a:rPr lang="da-DK" sz="2200" dirty="0" smtClean="0"/>
              <a:t>       (&lt;</a:t>
            </a:r>
            <a:r>
              <a:rPr lang="da-DK" sz="2200" dirty="0" smtClean="0"/>
              <a:t>ActionsetSet1&gt;&lt;ConditionSet1&gt;)*</a:t>
            </a:r>
          </a:p>
          <a:p>
            <a:pPr lvl="1">
              <a:buNone/>
            </a:pPr>
            <a:r>
              <a:rPr lang="da-DK" sz="2200" dirty="0" smtClean="0"/>
              <a:t>…</a:t>
            </a:r>
          </a:p>
          <a:p>
            <a:pPr lvl="1">
              <a:buNone/>
            </a:pPr>
            <a:r>
              <a:rPr lang="da-DK" sz="2200" dirty="0" smtClean="0"/>
              <a:t>|     (&lt;ActionsetSet5&gt;&lt;ConditionSet5&gt;)*)</a:t>
            </a:r>
          </a:p>
          <a:p>
            <a:pPr lvl="1">
              <a:buNone/>
            </a:pPr>
            <a:endParaRPr lang="da-DK" sz="2200" dirty="0" smtClean="0"/>
          </a:p>
          <a:p>
            <a:pPr>
              <a:buNone/>
            </a:pPr>
            <a:r>
              <a:rPr lang="da-DK" sz="2200" dirty="0" smtClean="0"/>
              <a:t>&lt;ActionsetSet5&gt; := ("Access 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" | "</a:t>
            </a:r>
            <a:r>
              <a:rPr lang="da-DK" sz="2200" dirty="0" err="1" smtClean="0"/>
              <a:t>Cannot</a:t>
            </a:r>
            <a:r>
              <a:rPr lang="da-DK" sz="2200" dirty="0" smtClean="0"/>
              <a:t> </a:t>
            </a:r>
            <a:r>
              <a:rPr lang="da-DK" sz="2200" dirty="0" err="1" smtClean="0"/>
              <a:t>access</a:t>
            </a:r>
            <a:r>
              <a:rPr lang="da-DK" sz="2200" dirty="0" smtClean="0"/>
              <a:t> 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") &lt;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&gt;</a:t>
            </a:r>
          </a:p>
          <a:p>
            <a:pPr>
              <a:buNone/>
            </a:pPr>
            <a:endParaRPr lang="da-DK" sz="2200" dirty="0" smtClean="0"/>
          </a:p>
          <a:p>
            <a:pPr>
              <a:buNone/>
            </a:pPr>
            <a:r>
              <a:rPr lang="da-DK" sz="2200" dirty="0" smtClean="0"/>
              <a:t>&lt;ConditionSet5&gt; :=	&lt;</a:t>
            </a:r>
            <a:r>
              <a:rPr lang="da-DK" sz="2200" dirty="0" err="1" smtClean="0"/>
              <a:t>ConditionTimeperiod</a:t>
            </a:r>
            <a:r>
              <a:rPr lang="da-DK" sz="2200" dirty="0" smtClean="0"/>
              <a:t>&gt; </a:t>
            </a:r>
          </a:p>
          <a:p>
            <a:pPr>
              <a:buNone/>
            </a:pPr>
            <a:r>
              <a:rPr lang="da-DK" sz="2200" dirty="0" smtClean="0"/>
              <a:t>|&lt;</a:t>
            </a:r>
            <a:r>
              <a:rPr lang="da-DK" sz="2200" dirty="0" err="1" smtClean="0"/>
              <a:t>ConditionTrue</a:t>
            </a:r>
            <a:r>
              <a:rPr lang="da-DK" sz="2200" dirty="0" smtClean="0"/>
              <a:t>&gt;	|	&lt;</a:t>
            </a:r>
            <a:r>
              <a:rPr lang="da-DK" sz="2200" dirty="0" err="1" smtClean="0"/>
              <a:t>ConditionElse</a:t>
            </a:r>
            <a:r>
              <a:rPr lang="da-DK" sz="2200" dirty="0" smtClean="0"/>
              <a:t>&gt;	</a:t>
            </a:r>
          </a:p>
          <a:p>
            <a:pPr>
              <a:buNone/>
            </a:pPr>
            <a:endParaRPr lang="da-DK" sz="2200" dirty="0" smtClean="0"/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ConditionElse</a:t>
            </a:r>
            <a:r>
              <a:rPr lang="en-US" sz="2200" dirty="0" smtClean="0"/>
              <a:t>&gt;:= ("Device on" | "Device off") &lt;Controller&gt;</a:t>
            </a:r>
            <a:endParaRPr lang="da-DK" sz="2200" dirty="0" smtClean="0"/>
          </a:p>
          <a:p>
            <a:endParaRPr lang="da-DK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7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F1-545D-4062-A2D2-EE4206D89013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8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can conflict - precedence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11" t="3394" r="2271" b="3273"/>
          <a:stretch>
            <a:fillRect/>
          </a:stretch>
        </p:blipFill>
        <p:spPr bwMode="auto">
          <a:xfrm>
            <a:off x="2843808" y="3212976"/>
            <a:ext cx="3621901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boks 5"/>
          <p:cNvSpPr txBox="1"/>
          <p:nvPr/>
        </p:nvSpPr>
        <p:spPr>
          <a:xfrm>
            <a:off x="503040" y="217176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Precedence over Cannot access controller and Access controller depends on the Condition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8</a:t>
            </a:fld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8FAF-3786-4086-97A7-A3218692EE09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297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936104"/>
          </a:xfrm>
        </p:spPr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pic>
        <p:nvPicPr>
          <p:cNvPr id="7" name="Picture 2" descr="C:\Users\Lisbeth Nielsen\Documents\GitHub\SmartHouse\report\images\ER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124" t="10178" r="1919" b="3908"/>
          <a:stretch>
            <a:fillRect/>
          </a:stretch>
        </p:blipFill>
        <p:spPr bwMode="auto">
          <a:xfrm>
            <a:off x="467544" y="1315602"/>
            <a:ext cx="8280920" cy="513985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9</a:t>
            </a:fld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D605-ABCF-49EE-BF51-91FF74501B50}" type="datetime1">
              <a:rPr lang="da-DK" smtClean="0"/>
              <a:t>13-01-2014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32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412</TotalTime>
  <Words>684</Words>
  <Application>Microsoft Office PowerPoint</Application>
  <PresentationFormat>On-screen Show (4:3)</PresentationFormat>
  <Paragraphs>150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Media-Online Management (MOM)</vt:lpstr>
      <vt:lpstr>Too much media</vt:lpstr>
      <vt:lpstr>It can lead to</vt:lpstr>
      <vt:lpstr>Problem Statment</vt:lpstr>
      <vt:lpstr>MOM an Overview</vt:lpstr>
      <vt:lpstr>Rules in The System</vt:lpstr>
      <vt:lpstr>Current Construction of a Rule</vt:lpstr>
      <vt:lpstr>Rules can conflict - precedence</vt:lpstr>
      <vt:lpstr>Rules in the Database</vt:lpstr>
      <vt:lpstr>Rules in the Database</vt:lpstr>
      <vt:lpstr>Rule in the WEB Interface</vt:lpstr>
      <vt:lpstr>Rule in the WEB Interface</vt:lpstr>
      <vt:lpstr>Rule design in the future</vt:lpstr>
      <vt:lpstr>Controller</vt:lpstr>
      <vt:lpstr>Controller</vt:lpstr>
      <vt:lpstr>Controller</vt:lpstr>
      <vt:lpstr>The Daemon - Design</vt:lpstr>
      <vt:lpstr>The Daemon</vt:lpstr>
      <vt:lpstr>The API – Design</vt:lpstr>
      <vt:lpstr>The API – Implementation</vt:lpstr>
      <vt:lpstr>Conclusion &amp; Reflection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Media-Online Management (MOM)</dc:title>
  <dc:creator>Lars</dc:creator>
  <cp:lastModifiedBy>Lars</cp:lastModifiedBy>
  <cp:revision>13</cp:revision>
  <dcterms:created xsi:type="dcterms:W3CDTF">2014-01-12T19:53:29Z</dcterms:created>
  <dcterms:modified xsi:type="dcterms:W3CDTF">2014-01-13T15:26:03Z</dcterms:modified>
</cp:coreProperties>
</file>