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4" r:id="rId16"/>
    <p:sldId id="275" r:id="rId17"/>
    <p:sldId id="276" r:id="rId18"/>
    <p:sldId id="269" r:id="rId19"/>
    <p:sldId id="271" r:id="rId20"/>
    <p:sldId id="272" r:id="rId21"/>
    <p:sldId id="277" r:id="rId22"/>
    <p:sldId id="278" r:id="rId23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400" dirty="0"/>
              <a:t>10-15 year old media </a:t>
            </a:r>
            <a:r>
              <a:rPr lang="en-US" sz="1400" dirty="0" smtClean="0"/>
              <a:t>use</a:t>
            </a:r>
            <a:br>
              <a:rPr lang="en-US" sz="1400" dirty="0" smtClean="0"/>
            </a:br>
            <a:r>
              <a:rPr lang="en-US" sz="1400" dirty="0" smtClean="0"/>
              <a:t>in hours per day</a:t>
            </a:r>
            <a:endParaRPr lang="en-US" sz="1400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10-15 year old media use</c:v>
                </c:pt>
              </c:strCache>
            </c:strRef>
          </c:tx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2005</c:v>
                </c:pt>
                <c:pt idx="1">
                  <c:v>2010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1.57</c:v>
                </c:pt>
                <c:pt idx="1">
                  <c:v>2.4700000000000002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5947904"/>
        <c:axId val="105949440"/>
      </c:barChart>
      <c:catAx>
        <c:axId val="105947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5949440"/>
        <c:crosses val="autoZero"/>
        <c:auto val="1"/>
        <c:lblAlgn val="ctr"/>
        <c:lblOffset val="100"/>
        <c:noMultiLvlLbl val="0"/>
      </c:catAx>
      <c:valAx>
        <c:axId val="105949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59479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da-DK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0344C-66EC-49B8-9ABB-3148539C3095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B6E1E-4D35-4355-8CCC-D78184DA359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90459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err="1" smtClean="0"/>
              <a:t>Timeperiod</a:t>
            </a:r>
            <a:r>
              <a:rPr lang="en-US" noProof="0" dirty="0" smtClean="0"/>
              <a:t> over true</a:t>
            </a:r>
          </a:p>
          <a:p>
            <a:r>
              <a:rPr lang="en-US" noProof="0" dirty="0" err="1" smtClean="0"/>
              <a:t>Timeperiod</a:t>
            </a:r>
            <a:r>
              <a:rPr lang="en-US" noProof="0" dirty="0" smtClean="0"/>
              <a:t> non-repeat over repeatable</a:t>
            </a:r>
          </a:p>
          <a:p>
            <a:r>
              <a:rPr lang="en-US" noProof="0" dirty="0" smtClean="0"/>
              <a:t>If both the same</a:t>
            </a:r>
            <a:r>
              <a:rPr lang="en-US" baseline="0" noProof="0" dirty="0" smtClean="0"/>
              <a:t> then access controller</a:t>
            </a:r>
            <a:endParaRPr lang="en-US" noProof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6AD-1A09-4CBD-9906-9A73F7DB110C}" type="slidenum">
              <a:rPr lang="da-DK" smtClean="0"/>
              <a:t>8</a:t>
            </a:fld>
            <a:endParaRPr lang="da-D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main classes (repeat attributes)</a:t>
            </a:r>
          </a:p>
          <a:p>
            <a:r>
              <a:rPr lang="en-US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partitioning, (the one used)</a:t>
            </a:r>
          </a:p>
          <a:p>
            <a:r>
              <a:rPr lang="da-D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da-D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partitioning</a:t>
            </a:r>
            <a:r>
              <a:rPr lang="da-D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(</a:t>
            </a:r>
            <a:r>
              <a:rPr lang="da-D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</a:t>
            </a:r>
            <a:r>
              <a:rPr lang="da-D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1. but all </a:t>
            </a:r>
            <a:r>
              <a:rPr lang="da-D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tubles</a:t>
            </a:r>
            <a:r>
              <a:rPr lang="da-D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in </a:t>
            </a:r>
            <a:r>
              <a:rPr lang="da-D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</a:t>
            </a:r>
            <a:r>
              <a:rPr lang="da-D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-reduncancy</a:t>
            </a:r>
            <a:r>
              <a:rPr lang="da-D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attributes</a:t>
            </a:r>
            <a:r>
              <a:rPr lang="da-D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da-D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tables</a:t>
            </a:r>
            <a:r>
              <a:rPr lang="da-D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da-DK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da-DK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single relation, all </a:t>
            </a:r>
            <a:r>
              <a:rPr lang="da-DK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attributes</a:t>
            </a:r>
            <a:r>
              <a:rPr lang="da-DK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a-DK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da-DK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relation – </a:t>
            </a:r>
            <a:r>
              <a:rPr lang="da-DK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alot</a:t>
            </a:r>
            <a:r>
              <a:rPr lang="da-DK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da-DK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da-DK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</a:t>
            </a:r>
            <a:endParaRPr lang="en-US" noProof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6AD-1A09-4CBD-9906-9A73F7DB110C}" type="slidenum">
              <a:rPr lang="da-DK" smtClean="0"/>
              <a:t>10</a:t>
            </a:fld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9CBE235-2281-457C-911B-1A1F160140F1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62E764F-5FA7-4BD4-9336-AF9E02AF06DD}" type="slidenum">
              <a:rPr lang="da-DK" smtClean="0"/>
              <a:t>‹#›</a:t>
            </a:fld>
            <a:endParaRPr lang="da-DK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E235-2281-457C-911B-1A1F160140F1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E235-2281-457C-911B-1A1F160140F1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E235-2281-457C-911B-1A1F160140F1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E235-2281-457C-911B-1A1F160140F1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E235-2281-457C-911B-1A1F160140F1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‹#›</a:t>
            </a:fld>
            <a:endParaRPr lang="da-D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E235-2281-457C-911B-1A1F160140F1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E235-2281-457C-911B-1A1F160140F1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E235-2281-457C-911B-1A1F160140F1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E235-2281-457C-911B-1A1F160140F1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‹#›</a:t>
            </a:fld>
            <a:endParaRPr lang="da-DK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E235-2281-457C-911B-1A1F160140F1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764F-5FA7-4BD4-9336-AF9E02AF06DD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9CBE235-2281-457C-911B-1A1F160140F1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62E764F-5FA7-4BD4-9336-AF9E02AF06DD}" type="slidenum">
              <a:rPr lang="da-DK" smtClean="0"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example.com/api/api.php/turnOn/cID/tID" TargetMode="Externa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Media-Online </a:t>
            </a:r>
            <a:r>
              <a:rPr lang="da-DK" dirty="0" smtClean="0"/>
              <a:t>Management (MOM)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r"/>
            <a:r>
              <a:rPr lang="da-DK" dirty="0" smtClean="0"/>
              <a:t>SW701</a:t>
            </a:r>
          </a:p>
          <a:p>
            <a:pPr algn="r"/>
            <a:r>
              <a:rPr lang="da-DK" dirty="0"/>
              <a:t>Jens Mikkel </a:t>
            </a:r>
            <a:r>
              <a:rPr lang="da-DK" dirty="0" smtClean="0"/>
              <a:t>Lauridsen, </a:t>
            </a:r>
            <a:r>
              <a:rPr lang="da-DK" dirty="0"/>
              <a:t>Johan </a:t>
            </a:r>
            <a:r>
              <a:rPr lang="da-DK" dirty="0" smtClean="0"/>
              <a:t>Sørensen, </a:t>
            </a:r>
            <a:r>
              <a:rPr lang="da-DK" dirty="0"/>
              <a:t>Tommy </a:t>
            </a:r>
            <a:r>
              <a:rPr lang="da-DK" dirty="0" smtClean="0"/>
              <a:t>Knudsen, </a:t>
            </a:r>
            <a:r>
              <a:rPr lang="da-DK" dirty="0"/>
              <a:t>Lisbeth </a:t>
            </a:r>
            <a:r>
              <a:rPr lang="da-DK" dirty="0" smtClean="0"/>
              <a:t>Nielsen, </a:t>
            </a:r>
            <a:r>
              <a:rPr lang="da-DK" dirty="0"/>
              <a:t>Jakob </a:t>
            </a:r>
            <a:r>
              <a:rPr lang="da-DK" dirty="0" smtClean="0"/>
              <a:t>Jørgensen and </a:t>
            </a:r>
            <a:r>
              <a:rPr lang="da-DK" dirty="0"/>
              <a:t>Lars Chr. Pedersen</a:t>
            </a:r>
          </a:p>
        </p:txBody>
      </p:sp>
    </p:spTree>
    <p:extLst>
      <p:ext uri="{BB962C8B-B14F-4D97-AF65-F5344CB8AC3E}">
        <p14:creationId xmlns:p14="http://schemas.microsoft.com/office/powerpoint/2010/main" val="232543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17160"/>
          </a:xfrm>
        </p:spPr>
        <p:txBody>
          <a:bodyPr/>
          <a:lstStyle/>
          <a:p>
            <a:r>
              <a:rPr lang="da-DK" dirty="0" err="1" smtClean="0"/>
              <a:t>Rules</a:t>
            </a:r>
            <a:r>
              <a:rPr lang="da-DK" dirty="0" smtClean="0"/>
              <a:t> in the Database</a:t>
            </a:r>
            <a:endParaRPr lang="da-DK" dirty="0"/>
          </a:p>
        </p:txBody>
      </p:sp>
      <p:sp>
        <p:nvSpPr>
          <p:cNvPr id="5" name="Pladsholder til indhold 4"/>
          <p:cNvSpPr>
            <a:spLocks noGrp="1"/>
          </p:cNvSpPr>
          <p:nvPr>
            <p:ph idx="1"/>
          </p:nvPr>
        </p:nvSpPr>
        <p:spPr>
          <a:xfrm>
            <a:off x="539552" y="2348880"/>
            <a:ext cx="2746648" cy="2116831"/>
          </a:xfrm>
        </p:spPr>
        <p:txBody>
          <a:bodyPr/>
          <a:lstStyle/>
          <a:p>
            <a:r>
              <a:rPr lang="en-US" dirty="0" smtClean="0"/>
              <a:t>Mapping rules using partitioning</a:t>
            </a:r>
          </a:p>
          <a:p>
            <a:endParaRPr lang="en-US" dirty="0"/>
          </a:p>
        </p:txBody>
      </p:sp>
      <p:pic>
        <p:nvPicPr>
          <p:cNvPr id="2051" name="Picture 3" descr="C:\Users\Lisbeth Nielsen\Documents\GitHub\SmartHouse\report\images\databaseDiagram.jpg"/>
          <p:cNvPicPr>
            <a:picLocks noChangeAspect="1" noChangeArrowheads="1"/>
          </p:cNvPicPr>
          <p:nvPr/>
        </p:nvPicPr>
        <p:blipFill>
          <a:blip r:embed="rId3" cstate="print"/>
          <a:srcRect r="51610"/>
          <a:stretch>
            <a:fillRect/>
          </a:stretch>
        </p:blipFill>
        <p:spPr bwMode="auto">
          <a:xfrm>
            <a:off x="4716016" y="1916832"/>
            <a:ext cx="3704059" cy="45012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436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Rule</a:t>
            </a:r>
            <a:r>
              <a:rPr lang="da-DK" dirty="0" smtClean="0"/>
              <a:t> in the WEB Interface</a:t>
            </a:r>
            <a:endParaRPr lang="da-DK" dirty="0"/>
          </a:p>
        </p:txBody>
      </p:sp>
      <p:pic>
        <p:nvPicPr>
          <p:cNvPr id="5123" name="Picture 3" descr="C:\Users\Lisbeth Nielsen\Documents\GitHub\SmartHouse\report\images\CreateRuleFlowcha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748453"/>
            <a:ext cx="8064895" cy="27916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423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Rule</a:t>
            </a:r>
            <a:r>
              <a:rPr lang="da-DK" dirty="0" smtClean="0"/>
              <a:t> in the WEB Interface</a:t>
            </a:r>
            <a:endParaRPr lang="da-DK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 l="9349" t="17595" r="44714" b="17201"/>
          <a:stretch>
            <a:fillRect/>
          </a:stretch>
        </p:blipFill>
        <p:spPr bwMode="auto">
          <a:xfrm>
            <a:off x="827584" y="2101783"/>
            <a:ext cx="7591355" cy="4393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748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design in the future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Rule design to the drawing board again</a:t>
            </a:r>
          </a:p>
          <a:p>
            <a:pPr lvl="1"/>
            <a:r>
              <a:rPr lang="en-US" dirty="0" smtClean="0"/>
              <a:t>All rules should have </a:t>
            </a:r>
            <a:r>
              <a:rPr lang="en-US" dirty="0" smtClean="0"/>
              <a:t>at least </a:t>
            </a:r>
            <a:r>
              <a:rPr lang="en-US" dirty="0" smtClean="0"/>
              <a:t>a start date</a:t>
            </a:r>
          </a:p>
          <a:p>
            <a:pPr lvl="1"/>
            <a:r>
              <a:rPr lang="en-US" dirty="0" smtClean="0"/>
              <a:t>Consider further whether multiple conditions and actions should be allowed or not</a:t>
            </a:r>
          </a:p>
          <a:p>
            <a:r>
              <a:rPr lang="en-US" dirty="0" smtClean="0"/>
              <a:t>Rule overlapping</a:t>
            </a:r>
          </a:p>
          <a:p>
            <a:pPr lvl="1"/>
            <a:r>
              <a:rPr lang="en-US" dirty="0" smtClean="0"/>
              <a:t>Should it still be allowed to make </a:t>
            </a:r>
            <a:r>
              <a:rPr lang="en-US" dirty="0" smtClean="0"/>
              <a:t>several </a:t>
            </a:r>
            <a:r>
              <a:rPr lang="en-US" dirty="0" smtClean="0"/>
              <a:t>overlapping rules? </a:t>
            </a:r>
          </a:p>
          <a:p>
            <a:pPr lvl="1"/>
            <a:r>
              <a:rPr lang="en-US" dirty="0" smtClean="0"/>
              <a:t>Make the user aware when he makes an overlapping rule</a:t>
            </a:r>
          </a:p>
        </p:txBody>
      </p:sp>
    </p:spTree>
    <p:extLst>
      <p:ext uri="{BB962C8B-B14F-4D97-AF65-F5344CB8AC3E}">
        <p14:creationId xmlns:p14="http://schemas.microsoft.com/office/powerpoint/2010/main" val="209131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</a:t>
            </a:r>
            <a:r>
              <a:rPr lang="da-DK" dirty="0" err="1" smtClean="0"/>
              <a:t>Daemon</a:t>
            </a:r>
            <a:r>
              <a:rPr lang="da-DK" dirty="0" smtClean="0"/>
              <a:t> - Design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85750"/>
            <a:r>
              <a:rPr lang="en-US" dirty="0" smtClean="0"/>
              <a:t>A Background Service that runs without User </a:t>
            </a:r>
            <a:r>
              <a:rPr lang="en-US" dirty="0" smtClean="0"/>
              <a:t>input</a:t>
            </a:r>
            <a:endParaRPr lang="en-US" dirty="0" smtClean="0"/>
          </a:p>
          <a:p>
            <a:pPr marL="285750"/>
            <a:r>
              <a:rPr lang="en-US" dirty="0" smtClean="0"/>
              <a:t>That activates rules that need to be set off at a certain point in time, once or </a:t>
            </a:r>
            <a:r>
              <a:rPr lang="en-US" dirty="0" smtClean="0"/>
              <a:t>repeated</a:t>
            </a:r>
            <a:endParaRPr lang="en-US" dirty="0" smtClean="0"/>
          </a:p>
          <a:p>
            <a:pPr marL="285750"/>
            <a:r>
              <a:rPr lang="en-US" dirty="0" smtClean="0"/>
              <a:t>Currently only functions to add </a:t>
            </a:r>
            <a:r>
              <a:rPr lang="en-US" dirty="0" smtClean="0"/>
              <a:t>points</a:t>
            </a:r>
            <a:endParaRPr lang="en-US" dirty="0" smtClean="0"/>
          </a:p>
          <a:p>
            <a:pPr marL="285750"/>
            <a:r>
              <a:rPr lang="en-US" dirty="0" smtClean="0"/>
              <a:t>Could be expanded to handle ”Activate Tag” and ”Block Tag</a:t>
            </a:r>
            <a:r>
              <a:rPr lang="en-US" dirty="0" smtClean="0"/>
              <a:t>”</a:t>
            </a:r>
            <a:endParaRPr lang="en-US" dirty="0" smtClean="0"/>
          </a:p>
          <a:p>
            <a:pPr marL="685800" lvl="1"/>
            <a:r>
              <a:rPr lang="en-US" dirty="0" smtClean="0"/>
              <a:t>Implemented with Python as it has this </a:t>
            </a:r>
            <a:r>
              <a:rPr lang="en-US" dirty="0" smtClean="0"/>
              <a:t>functionality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81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8238"/>
            <a:ext cx="3304572" cy="1463153"/>
          </a:xfrm>
        </p:spPr>
        <p:txBody>
          <a:bodyPr/>
          <a:lstStyle/>
          <a:p>
            <a:r>
              <a:rPr lang="da-DK" dirty="0" smtClean="0"/>
              <a:t>The </a:t>
            </a:r>
            <a:r>
              <a:rPr lang="en-US" dirty="0" smtClean="0"/>
              <a:t>Daemon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580112" y="273050"/>
            <a:ext cx="3106688" cy="5853113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971600" y="1435100"/>
            <a:ext cx="3528392" cy="4691063"/>
          </a:xfrm>
        </p:spPr>
        <p:txBody>
          <a:bodyPr/>
          <a:lstStyle/>
          <a:p>
            <a:r>
              <a:rPr lang="en-US" dirty="0" smtClean="0"/>
              <a:t>Example of functionality: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Communicates directly with the </a:t>
            </a:r>
            <a:r>
              <a:rPr lang="en-US" dirty="0" smtClean="0"/>
              <a:t>Database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Checks the rules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Conditions</a:t>
            </a:r>
            <a:endParaRPr lang="da-DK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Profiles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Checks every minute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checks are based on from/to time and options to repeat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Weekday: Checks with time from/to time on weekdays without repeatability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Weekly: Activates based on the difference between the date it starts and the date it checks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Last/First of: Activates if the current day is the first or last of a given weekday of the month</a:t>
            </a:r>
            <a:endParaRPr lang="en-US" dirty="0" smtClean="0"/>
          </a:p>
        </p:txBody>
      </p:sp>
      <p:pic>
        <p:nvPicPr>
          <p:cNvPr id="1026" name="Picture 2" descr="C:\Users\Jakob Jørgensen\Documents\GitHub\MOM\report\images\daemonflowch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908" y="620688"/>
            <a:ext cx="2805415" cy="549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58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The API – Design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A middleman between the Database and </a:t>
            </a:r>
            <a:r>
              <a:rPr lang="en-US" sz="2800" dirty="0" smtClean="0"/>
              <a:t>controller</a:t>
            </a:r>
            <a:endParaRPr lang="en-US" sz="2800" dirty="0" smtClean="0"/>
          </a:p>
          <a:p>
            <a:r>
              <a:rPr lang="en-US" sz="2800" dirty="0" smtClean="0"/>
              <a:t>Is made to be simple with 3 </a:t>
            </a:r>
            <a:r>
              <a:rPr lang="en-US" sz="2800" dirty="0" smtClean="0"/>
              <a:t>commands</a:t>
            </a:r>
            <a:endParaRPr lang="en-US" sz="2800" dirty="0" smtClean="0"/>
          </a:p>
          <a:p>
            <a:pPr lvl="1"/>
            <a:r>
              <a:rPr lang="en-US" sz="2400" dirty="0" smtClean="0"/>
              <a:t>Get Status: Allows for the controller to check how much time is left or if it needs to turn </a:t>
            </a:r>
            <a:r>
              <a:rPr lang="en-US" sz="2400" dirty="0" smtClean="0"/>
              <a:t>off</a:t>
            </a:r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r>
              <a:rPr lang="en-US" sz="2400" dirty="0" err="1" smtClean="0"/>
              <a:t>TurnOn</a:t>
            </a:r>
            <a:r>
              <a:rPr lang="en-US" sz="2400" dirty="0" smtClean="0"/>
              <a:t>: Asks permission to turn on. Checks permissions and time </a:t>
            </a:r>
            <a:r>
              <a:rPr lang="en-US" sz="2400" dirty="0" smtClean="0"/>
              <a:t>remaining</a:t>
            </a:r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r>
              <a:rPr lang="en-US" sz="2400" dirty="0" err="1" smtClean="0"/>
              <a:t>TurnOff</a:t>
            </a:r>
            <a:r>
              <a:rPr lang="en-US" sz="2400" dirty="0" smtClean="0"/>
              <a:t>: Tells the database that the user wants to turn off. Checks if its the user </a:t>
            </a:r>
            <a:r>
              <a:rPr lang="en-US" sz="2400" dirty="0" smtClean="0"/>
              <a:t>that </a:t>
            </a:r>
            <a:r>
              <a:rPr lang="en-US" sz="2400" dirty="0" smtClean="0"/>
              <a:t>logged in </a:t>
            </a:r>
            <a:r>
              <a:rPr lang="en-US" sz="2400" dirty="0" smtClean="0"/>
              <a:t>first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698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44624"/>
            <a:ext cx="3304572" cy="1463153"/>
          </a:xfrm>
        </p:spPr>
        <p:txBody>
          <a:bodyPr/>
          <a:lstStyle/>
          <a:p>
            <a:r>
              <a:rPr lang="da-DK" dirty="0" smtClean="0"/>
              <a:t>The API – Implementation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508104" y="273050"/>
            <a:ext cx="3178696" cy="58531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115616" y="1435100"/>
            <a:ext cx="3312368" cy="4691063"/>
          </a:xfrm>
        </p:spPr>
        <p:txBody>
          <a:bodyPr/>
          <a:lstStyle/>
          <a:p>
            <a:r>
              <a:rPr lang="en-US" dirty="0" err="1" smtClean="0"/>
              <a:t>TurnOn</a:t>
            </a:r>
            <a:r>
              <a:rPr lang="en-US" dirty="0" smtClean="0"/>
              <a:t> - Call by:</a:t>
            </a:r>
          </a:p>
          <a:p>
            <a:r>
              <a:rPr lang="en-US" i="1" dirty="0" smtClean="0">
                <a:hlinkClick r:id="rId2"/>
              </a:rPr>
              <a:t>http://example.com/api/api.php/turnOn/cID/tID</a:t>
            </a:r>
            <a:endParaRPr lang="en-US" i="1" dirty="0" smtClean="0"/>
          </a:p>
          <a:p>
            <a:r>
              <a:rPr lang="en-US" dirty="0" smtClean="0"/>
              <a:t>Returns:</a:t>
            </a:r>
          </a:p>
          <a:p>
            <a:r>
              <a:rPr lang="en-US" dirty="0" smtClean="0"/>
              <a:t>{”</a:t>
            </a:r>
            <a:r>
              <a:rPr lang="en-US" dirty="0" err="1" smtClean="0"/>
              <a:t>status”:”OK</a:t>
            </a:r>
            <a:r>
              <a:rPr lang="en-US" dirty="0" smtClean="0"/>
              <a:t>”, ”</a:t>
            </a:r>
            <a:r>
              <a:rPr lang="en-US" dirty="0" err="1" smtClean="0"/>
              <a:t>timeRemaining</a:t>
            </a:r>
            <a:r>
              <a:rPr lang="en-US" dirty="0" smtClean="0"/>
              <a:t>”:”value”}</a:t>
            </a:r>
          </a:p>
          <a:p>
            <a:r>
              <a:rPr lang="en-US" dirty="0" smtClean="0"/>
              <a:t>	or</a:t>
            </a:r>
          </a:p>
          <a:p>
            <a:r>
              <a:rPr lang="en-US" dirty="0" smtClean="0"/>
              <a:t>{”</a:t>
            </a:r>
            <a:r>
              <a:rPr lang="en-US" dirty="0" err="1" smtClean="0"/>
              <a:t>status”:”ERROR”,”error”:”Error</a:t>
            </a:r>
            <a:r>
              <a:rPr lang="en-US" dirty="0" smtClean="0"/>
              <a:t> Message”}</a:t>
            </a:r>
          </a:p>
          <a:p>
            <a:endParaRPr lang="en-US" i="1" dirty="0"/>
          </a:p>
        </p:txBody>
      </p:sp>
      <p:pic>
        <p:nvPicPr>
          <p:cNvPr id="1026" name="Picture 2" descr="C:\Users\Jakob Jørgensen\Documents\GitHub\MOM\report\images\turnOnAPI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620688"/>
            <a:ext cx="3226003" cy="546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28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Controller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Controller, Systemets Mund og Hænder</a:t>
            </a:r>
            <a:r>
              <a:rPr lang="da-DK" dirty="0" smtClean="0"/>
              <a:t>.</a:t>
            </a:r>
            <a:endParaRPr lang="da-DK" dirty="0"/>
          </a:p>
        </p:txBody>
      </p:sp>
      <p:pic>
        <p:nvPicPr>
          <p:cNvPr id="4" name="Picture 3" descr="C:\Users\Lars\Documents\GitHub\SmartHouse\report\images\systemoverview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80928"/>
            <a:ext cx="6984776" cy="350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399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Controller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System is developed with focus on functionalities</a:t>
            </a:r>
          </a:p>
          <a:p>
            <a:pPr lvl="1"/>
            <a:r>
              <a:rPr lang="en-US" dirty="0" smtClean="0"/>
              <a:t>Prototype for best use of resources</a:t>
            </a:r>
          </a:p>
          <a:p>
            <a:pPr lvl="1"/>
            <a:r>
              <a:rPr lang="en-US" dirty="0" smtClean="0"/>
              <a:t>User cases </a:t>
            </a:r>
          </a:p>
          <a:p>
            <a:pPr lvl="1"/>
            <a:r>
              <a:rPr lang="en-US" dirty="0" smtClean="0"/>
              <a:t>Exception handling. 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395871"/>
            <a:ext cx="5779194" cy="20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278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Too much media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Danish Health Department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43738349"/>
              </p:ext>
            </p:extLst>
          </p:nvPr>
        </p:nvGraphicFramePr>
        <p:xfrm>
          <a:off x="4572000" y="2852936"/>
          <a:ext cx="3359696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94431" y="46924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1,57</a:t>
            </a:r>
            <a:endParaRPr lang="da-DK" dirty="0"/>
          </a:p>
        </p:txBody>
      </p:sp>
      <p:sp>
        <p:nvSpPr>
          <p:cNvPr id="6" name="TextBox 5"/>
          <p:cNvSpPr txBox="1"/>
          <p:nvPr/>
        </p:nvSpPr>
        <p:spPr>
          <a:xfrm>
            <a:off x="6804248" y="414908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2,47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2483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Controller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 </a:t>
            </a:r>
            <a:r>
              <a:rPr lang="en-US" dirty="0" smtClean="0"/>
              <a:t>work/testing</a:t>
            </a:r>
            <a:endParaRPr lang="en-US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1722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Demo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6398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2430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can lead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Sleep deprivation</a:t>
            </a:r>
          </a:p>
          <a:p>
            <a:r>
              <a:rPr lang="en-US" dirty="0" smtClean="0"/>
              <a:t>Lack of physical exercise</a:t>
            </a:r>
          </a:p>
          <a:p>
            <a:r>
              <a:rPr lang="en-US" dirty="0" smtClean="0"/>
              <a:t>Type 2 diabetes</a:t>
            </a:r>
          </a:p>
          <a:p>
            <a:r>
              <a:rPr lang="en-US" dirty="0" smtClean="0"/>
              <a:t>Concentration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53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 Statment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 algn="ctr">
              <a:buNone/>
            </a:pPr>
            <a:r>
              <a:rPr lang="en-US" i="1" dirty="0"/>
              <a:t>Parents are not able to help their children administer their </a:t>
            </a:r>
            <a:r>
              <a:rPr lang="en-US" i="1" dirty="0" smtClean="0"/>
              <a:t>IT/TV </a:t>
            </a:r>
            <a:r>
              <a:rPr lang="da-DK" i="1" dirty="0" smtClean="0"/>
              <a:t>consumption. </a:t>
            </a:r>
            <a:r>
              <a:rPr lang="en-US" i="1" dirty="0" smtClean="0"/>
              <a:t>This </a:t>
            </a:r>
            <a:r>
              <a:rPr lang="en-US" i="1" dirty="0"/>
              <a:t>results in their children getting a lessened learning ability, </a:t>
            </a:r>
            <a:r>
              <a:rPr lang="en-US" i="1" dirty="0" smtClean="0"/>
              <a:t>a bad </a:t>
            </a:r>
            <a:r>
              <a:rPr lang="en-US" i="1" dirty="0"/>
              <a:t>sleeping pattern and a higher risk of type 2 </a:t>
            </a:r>
            <a:r>
              <a:rPr lang="en-US" i="1" dirty="0" smtClean="0"/>
              <a:t>diabetes. How </a:t>
            </a:r>
            <a:r>
              <a:rPr lang="en-US" i="1" dirty="0"/>
              <a:t>can hardware identification and </a:t>
            </a:r>
            <a:r>
              <a:rPr lang="en-US" i="1" dirty="0" err="1"/>
              <a:t>webservices</a:t>
            </a:r>
            <a:r>
              <a:rPr lang="en-US" i="1" dirty="0"/>
              <a:t> give parents </a:t>
            </a:r>
            <a:r>
              <a:rPr lang="en-US" i="1" dirty="0" smtClean="0"/>
              <a:t>the tools </a:t>
            </a:r>
            <a:r>
              <a:rPr lang="en-US" i="1" dirty="0"/>
              <a:t>to help their children manage their media consumption</a:t>
            </a:r>
            <a:r>
              <a:rPr lang="en-US" i="1" dirty="0" smtClean="0"/>
              <a:t>?</a:t>
            </a:r>
            <a:br>
              <a:rPr lang="en-US" i="1" dirty="0" smtClean="0"/>
            </a:br>
            <a:endParaRPr lang="en-US" i="1" dirty="0" smtClean="0"/>
          </a:p>
          <a:p>
            <a:pPr marL="68580" indent="0">
              <a:buNone/>
            </a:pPr>
            <a:r>
              <a:rPr lang="en-US" dirty="0"/>
              <a:t>To address this problem, we face the following technical challenges:</a:t>
            </a:r>
          </a:p>
          <a:p>
            <a:r>
              <a:rPr lang="en-US" dirty="0" smtClean="0"/>
              <a:t>How </a:t>
            </a:r>
            <a:r>
              <a:rPr lang="en-US" dirty="0"/>
              <a:t>do we identify unique users in a subtle and child </a:t>
            </a:r>
            <a:r>
              <a:rPr lang="en-US" dirty="0" smtClean="0"/>
              <a:t>friendly </a:t>
            </a:r>
            <a:r>
              <a:rPr lang="da-DK" dirty="0" smtClean="0"/>
              <a:t>way</a:t>
            </a:r>
            <a:r>
              <a:rPr lang="da-DK" dirty="0"/>
              <a:t>.</a:t>
            </a:r>
          </a:p>
          <a:p>
            <a:r>
              <a:rPr lang="en-US" dirty="0" smtClean="0"/>
              <a:t>How </a:t>
            </a:r>
            <a:r>
              <a:rPr lang="en-US" dirty="0"/>
              <a:t>do we enforce restrictions on media devices.</a:t>
            </a:r>
          </a:p>
          <a:p>
            <a:r>
              <a:rPr lang="en-US" dirty="0" smtClean="0"/>
              <a:t>How </a:t>
            </a:r>
            <a:r>
              <a:rPr lang="en-US" dirty="0"/>
              <a:t>do we facilitate concepts as rules, permissions </a:t>
            </a:r>
            <a:r>
              <a:rPr lang="en-US" dirty="0" smtClean="0"/>
              <a:t>and </a:t>
            </a:r>
            <a:r>
              <a:rPr lang="da-DK" dirty="0" smtClean="0"/>
              <a:t>chores </a:t>
            </a:r>
            <a:r>
              <a:rPr lang="da-DK" dirty="0"/>
              <a:t>without parents interaction.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4458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MOM an Overview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1027" name="Picture 3" descr="C:\Users\Lars\Documents\GitHub\SmartHouse\report\images\systemoverview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7776864" cy="390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94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in The System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rule concept</a:t>
            </a:r>
          </a:p>
          <a:p>
            <a:r>
              <a:rPr lang="en-US" dirty="0" smtClean="0"/>
              <a:t>Real life rules </a:t>
            </a:r>
          </a:p>
          <a:p>
            <a:pPr lvl="1"/>
            <a:r>
              <a:rPr lang="en-US" dirty="0" smtClean="0"/>
              <a:t>A child is grounded</a:t>
            </a:r>
          </a:p>
          <a:p>
            <a:pPr lvl="1"/>
            <a:r>
              <a:rPr lang="en-US" dirty="0" smtClean="0"/>
              <a:t>A child are only allowed to watch TV from 16:00-19:00</a:t>
            </a:r>
          </a:p>
          <a:p>
            <a:pPr lvl="1"/>
            <a:r>
              <a:rPr lang="en-US" dirty="0" smtClean="0"/>
              <a:t>A child get an allowance (in points) in the beginning of each month or week.</a:t>
            </a:r>
          </a:p>
          <a:p>
            <a:pPr lvl="1"/>
            <a:r>
              <a:rPr lang="en-US" dirty="0" smtClean="0"/>
              <a:t>Parents must have access to any media, any </a:t>
            </a:r>
            <a:r>
              <a:rPr lang="en-US" dirty="0" smtClean="0"/>
              <a:t>time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003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01136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Current Construction of a Rule</a:t>
            </a:r>
            <a:endParaRPr lang="da-DK" sz="3600" dirty="0"/>
          </a:p>
        </p:txBody>
      </p:sp>
      <p:sp>
        <p:nvSpPr>
          <p:cNvPr id="4" name="Tekstboks 3"/>
          <p:cNvSpPr txBox="1"/>
          <p:nvPr/>
        </p:nvSpPr>
        <p:spPr>
          <a:xfrm>
            <a:off x="508546" y="1556792"/>
            <a:ext cx="809590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a-DK" sz="2200" dirty="0" smtClean="0"/>
              <a:t>&lt;</a:t>
            </a:r>
            <a:r>
              <a:rPr lang="da-DK" sz="2200" dirty="0" err="1" smtClean="0"/>
              <a:t>Rule</a:t>
            </a:r>
            <a:r>
              <a:rPr lang="da-DK" sz="2200" dirty="0" smtClean="0"/>
              <a:t>&gt;:= &lt;</a:t>
            </a:r>
            <a:r>
              <a:rPr lang="da-DK" sz="2200" dirty="0" err="1" smtClean="0"/>
              <a:t>name</a:t>
            </a:r>
            <a:r>
              <a:rPr lang="da-DK" sz="2200" dirty="0" smtClean="0"/>
              <a:t>&gt;(</a:t>
            </a:r>
          </a:p>
          <a:p>
            <a:pPr lvl="1">
              <a:buNone/>
            </a:pPr>
            <a:r>
              <a:rPr lang="da-DK" sz="2200" dirty="0" smtClean="0"/>
              <a:t>       (&lt;</a:t>
            </a:r>
            <a:r>
              <a:rPr lang="da-DK" sz="2200" dirty="0" smtClean="0"/>
              <a:t>ActionsetSet1&gt;&lt;ConditionSet1&gt;)*</a:t>
            </a:r>
          </a:p>
          <a:p>
            <a:pPr lvl="1">
              <a:buNone/>
            </a:pPr>
            <a:r>
              <a:rPr lang="da-DK" sz="2200" dirty="0" smtClean="0"/>
              <a:t>…</a:t>
            </a:r>
          </a:p>
          <a:p>
            <a:pPr lvl="1">
              <a:buNone/>
            </a:pPr>
            <a:r>
              <a:rPr lang="da-DK" sz="2200" dirty="0" smtClean="0"/>
              <a:t>|     (&lt;ActionsetSet5&gt;&lt;ConditionSet5&gt;)*)</a:t>
            </a:r>
          </a:p>
          <a:p>
            <a:pPr lvl="1">
              <a:buNone/>
            </a:pPr>
            <a:endParaRPr lang="da-DK" sz="2200" dirty="0" smtClean="0"/>
          </a:p>
          <a:p>
            <a:pPr>
              <a:buNone/>
            </a:pPr>
            <a:r>
              <a:rPr lang="da-DK" sz="2200" dirty="0" smtClean="0"/>
              <a:t>&lt;ActionsetSet5&gt; := ("Access </a:t>
            </a:r>
            <a:r>
              <a:rPr lang="da-DK" sz="2200" dirty="0" err="1" smtClean="0"/>
              <a:t>controller</a:t>
            </a:r>
            <a:r>
              <a:rPr lang="da-DK" sz="2200" dirty="0" smtClean="0"/>
              <a:t>" | "</a:t>
            </a:r>
            <a:r>
              <a:rPr lang="da-DK" sz="2200" dirty="0" err="1" smtClean="0"/>
              <a:t>Cannot</a:t>
            </a:r>
            <a:r>
              <a:rPr lang="da-DK" sz="2200" dirty="0" smtClean="0"/>
              <a:t> </a:t>
            </a:r>
            <a:r>
              <a:rPr lang="da-DK" sz="2200" dirty="0" err="1" smtClean="0"/>
              <a:t>access</a:t>
            </a:r>
            <a:r>
              <a:rPr lang="da-DK" sz="2200" dirty="0" smtClean="0"/>
              <a:t> </a:t>
            </a:r>
            <a:r>
              <a:rPr lang="da-DK" sz="2200" dirty="0" err="1" smtClean="0"/>
              <a:t>controller</a:t>
            </a:r>
            <a:r>
              <a:rPr lang="da-DK" sz="2200" dirty="0" smtClean="0"/>
              <a:t>") &lt;</a:t>
            </a:r>
            <a:r>
              <a:rPr lang="da-DK" sz="2200" dirty="0" err="1" smtClean="0"/>
              <a:t>Controller</a:t>
            </a:r>
            <a:r>
              <a:rPr lang="da-DK" sz="2200" dirty="0" smtClean="0"/>
              <a:t>&gt;</a:t>
            </a:r>
          </a:p>
          <a:p>
            <a:pPr>
              <a:buNone/>
            </a:pPr>
            <a:endParaRPr lang="da-DK" sz="2200" dirty="0" smtClean="0"/>
          </a:p>
          <a:p>
            <a:pPr>
              <a:buNone/>
            </a:pPr>
            <a:r>
              <a:rPr lang="da-DK" sz="2200" dirty="0" smtClean="0"/>
              <a:t>&lt;ConditionSet5&gt; :=	&lt;</a:t>
            </a:r>
            <a:r>
              <a:rPr lang="da-DK" sz="2200" dirty="0" err="1" smtClean="0"/>
              <a:t>ConditionTimeperiod</a:t>
            </a:r>
            <a:r>
              <a:rPr lang="da-DK" sz="2200" dirty="0" smtClean="0"/>
              <a:t>&gt; </a:t>
            </a:r>
          </a:p>
          <a:p>
            <a:pPr>
              <a:buNone/>
            </a:pPr>
            <a:r>
              <a:rPr lang="da-DK" sz="2200" dirty="0" smtClean="0"/>
              <a:t>|&lt;</a:t>
            </a:r>
            <a:r>
              <a:rPr lang="da-DK" sz="2200" dirty="0" err="1" smtClean="0"/>
              <a:t>ConditionTrue</a:t>
            </a:r>
            <a:r>
              <a:rPr lang="da-DK" sz="2200" dirty="0" smtClean="0"/>
              <a:t>&gt;	|	&lt;</a:t>
            </a:r>
            <a:r>
              <a:rPr lang="da-DK" sz="2200" dirty="0" err="1" smtClean="0"/>
              <a:t>ConditionElse</a:t>
            </a:r>
            <a:r>
              <a:rPr lang="da-DK" sz="2200" dirty="0" smtClean="0"/>
              <a:t>&gt;	</a:t>
            </a:r>
          </a:p>
          <a:p>
            <a:pPr>
              <a:buNone/>
            </a:pPr>
            <a:endParaRPr lang="da-DK" sz="2200" dirty="0" smtClean="0"/>
          </a:p>
          <a:p>
            <a:pPr>
              <a:buNone/>
            </a:pPr>
            <a:r>
              <a:rPr lang="en-US" sz="2200" dirty="0" smtClean="0"/>
              <a:t>&lt;</a:t>
            </a:r>
            <a:r>
              <a:rPr lang="en-US" sz="2200" dirty="0" err="1" smtClean="0"/>
              <a:t>ConditionElse</a:t>
            </a:r>
            <a:r>
              <a:rPr lang="en-US" sz="2200" dirty="0" smtClean="0"/>
              <a:t>&gt;:= ("Device on" | "Device off") &lt;Controller&gt;</a:t>
            </a:r>
            <a:endParaRPr lang="da-DK" sz="2200" dirty="0" smtClean="0"/>
          </a:p>
          <a:p>
            <a:endParaRPr lang="da-DK" sz="2200" dirty="0"/>
          </a:p>
        </p:txBody>
      </p:sp>
    </p:spTree>
    <p:extLst>
      <p:ext uri="{BB962C8B-B14F-4D97-AF65-F5344CB8AC3E}">
        <p14:creationId xmlns:p14="http://schemas.microsoft.com/office/powerpoint/2010/main" val="8348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Rules can conflict - precedence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4511" t="3394" r="2271" b="3273"/>
          <a:stretch>
            <a:fillRect/>
          </a:stretch>
        </p:blipFill>
        <p:spPr bwMode="auto">
          <a:xfrm>
            <a:off x="2843808" y="3212976"/>
            <a:ext cx="3621901" cy="321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kstboks 5"/>
          <p:cNvSpPr txBox="1"/>
          <p:nvPr/>
        </p:nvSpPr>
        <p:spPr>
          <a:xfrm>
            <a:off x="503040" y="2171765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Precedence over Cannot access controller and Access controller depends on the Condition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297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7024744" cy="936104"/>
          </a:xfrm>
        </p:spPr>
        <p:txBody>
          <a:bodyPr/>
          <a:lstStyle/>
          <a:p>
            <a:r>
              <a:rPr lang="da-DK" dirty="0" err="1" smtClean="0"/>
              <a:t>Rules</a:t>
            </a:r>
            <a:r>
              <a:rPr lang="da-DK" dirty="0" smtClean="0"/>
              <a:t> in the Database</a:t>
            </a:r>
            <a:endParaRPr lang="da-DK" dirty="0"/>
          </a:p>
        </p:txBody>
      </p:sp>
      <p:pic>
        <p:nvPicPr>
          <p:cNvPr id="7" name="Picture 2" descr="C:\Users\Lisbeth Nielsen\Documents\GitHub\SmartHouse\report\images\ERdiagram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5124" t="10178" r="1919" b="3908"/>
          <a:stretch>
            <a:fillRect/>
          </a:stretch>
        </p:blipFill>
        <p:spPr bwMode="auto">
          <a:xfrm>
            <a:off x="467544" y="1315602"/>
            <a:ext cx="8280920" cy="51398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032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87</TotalTime>
  <Words>646</Words>
  <Application>Microsoft Office PowerPoint</Application>
  <PresentationFormat>On-screen Show (4:3)</PresentationFormat>
  <Paragraphs>106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Austin</vt:lpstr>
      <vt:lpstr>Media-Online Management (MOM)</vt:lpstr>
      <vt:lpstr>Too much media</vt:lpstr>
      <vt:lpstr>It can lead to</vt:lpstr>
      <vt:lpstr>Problem Statment</vt:lpstr>
      <vt:lpstr>MOM an Overview</vt:lpstr>
      <vt:lpstr>Rules in The System</vt:lpstr>
      <vt:lpstr>Current Construction of a Rule</vt:lpstr>
      <vt:lpstr>Rules can conflict - precedence</vt:lpstr>
      <vt:lpstr>Rules in the Database</vt:lpstr>
      <vt:lpstr>Rules in the Database</vt:lpstr>
      <vt:lpstr>Rule in the WEB Interface</vt:lpstr>
      <vt:lpstr>Rule in the WEB Interface</vt:lpstr>
      <vt:lpstr>Rule design in the future</vt:lpstr>
      <vt:lpstr>The Daemon - Design</vt:lpstr>
      <vt:lpstr>The Daemon</vt:lpstr>
      <vt:lpstr>The API – Design</vt:lpstr>
      <vt:lpstr>The API – Implementation</vt:lpstr>
      <vt:lpstr>Controller</vt:lpstr>
      <vt:lpstr>Controller</vt:lpstr>
      <vt:lpstr>Controller</vt:lpstr>
      <vt:lpstr>Demo</vt:lpstr>
      <vt:lpstr>Conclusion &amp; Reflection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Media-Online Management (MOM)</dc:title>
  <dc:creator>Lars</dc:creator>
  <cp:lastModifiedBy>Lars</cp:lastModifiedBy>
  <cp:revision>8</cp:revision>
  <dcterms:created xsi:type="dcterms:W3CDTF">2014-01-12T19:53:29Z</dcterms:created>
  <dcterms:modified xsi:type="dcterms:W3CDTF">2014-01-13T10:01:19Z</dcterms:modified>
</cp:coreProperties>
</file>