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xample.com/api/api.php/turnOn/cID/tID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Daemon</a:t>
            </a:r>
            <a:r>
              <a:rPr lang="da-DK" dirty="0" smtClean="0"/>
              <a:t> -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/>
            <a:r>
              <a:rPr lang="en-US" dirty="0" smtClean="0"/>
              <a:t>A Background Service that runs without User input.</a:t>
            </a:r>
          </a:p>
          <a:p>
            <a:pPr marL="285750"/>
            <a:r>
              <a:rPr lang="en-US" dirty="0" smtClean="0"/>
              <a:t>That activates rules that need to be set off at a certain point in time, once or repeated.</a:t>
            </a:r>
          </a:p>
          <a:p>
            <a:pPr marL="285750"/>
            <a:r>
              <a:rPr lang="en-US" dirty="0" smtClean="0"/>
              <a:t>Currently only functions to add points.</a:t>
            </a:r>
          </a:p>
          <a:p>
            <a:pPr marL="285750"/>
            <a:r>
              <a:rPr lang="en-US" dirty="0" smtClean="0"/>
              <a:t>Could be expanded to handle ”Activate Tag” and ”Block Tag”.</a:t>
            </a:r>
          </a:p>
          <a:p>
            <a:pPr marL="685800" lvl="1"/>
            <a:r>
              <a:rPr lang="en-US" dirty="0" smtClean="0"/>
              <a:t>Implemented with Python as it has this functionality.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80112" y="273050"/>
            <a:ext cx="3106688" cy="585311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330824" cy="4691063"/>
          </a:xfrm>
        </p:spPr>
        <p:txBody>
          <a:bodyPr/>
          <a:lstStyle/>
          <a:p>
            <a:r>
              <a:rPr lang="en-US" dirty="0" smtClean="0"/>
              <a:t>Example of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Communicates directly with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the rules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Conditions</a:t>
            </a:r>
            <a:r>
              <a:rPr lang="da-DK" dirty="0"/>
              <a:t>.</a:t>
            </a:r>
            <a:endParaRPr lang="da-DK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smtClean="0"/>
              <a:t>Profiles.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Checks </a:t>
            </a:r>
            <a:r>
              <a:rPr lang="da-DK" dirty="0" err="1" smtClean="0"/>
              <a:t>every</a:t>
            </a:r>
            <a:r>
              <a:rPr lang="da-DK" dirty="0" smtClean="0"/>
              <a:t> </a:t>
            </a:r>
            <a:r>
              <a:rPr lang="da-DK" dirty="0" err="1" smtClean="0"/>
              <a:t>minute</a:t>
            </a:r>
            <a:r>
              <a:rPr lang="da-D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The checks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from/to time and options to </a:t>
            </a:r>
            <a:r>
              <a:rPr lang="da-DK" dirty="0" err="1" smtClean="0"/>
              <a:t>repeat</a:t>
            </a:r>
            <a:r>
              <a:rPr lang="da-DK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Weekday</a:t>
            </a:r>
            <a:r>
              <a:rPr lang="da-DK" dirty="0" smtClean="0"/>
              <a:t>: Checks with time from/to time on </a:t>
            </a:r>
            <a:r>
              <a:rPr lang="da-DK" dirty="0" err="1" smtClean="0"/>
              <a:t>weekdays</a:t>
            </a:r>
            <a:r>
              <a:rPr lang="da-DK" dirty="0" smtClean="0"/>
              <a:t> </a:t>
            </a:r>
            <a:r>
              <a:rPr lang="da-DK" dirty="0" err="1" smtClean="0"/>
              <a:t>without</a:t>
            </a:r>
            <a:r>
              <a:rPr lang="da-DK" dirty="0" smtClean="0"/>
              <a:t> </a:t>
            </a:r>
            <a:r>
              <a:rPr lang="da-DK" dirty="0" err="1" smtClean="0"/>
              <a:t>repeatability</a:t>
            </a:r>
            <a:r>
              <a:rPr lang="da-DK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Weekly</a:t>
            </a:r>
            <a:r>
              <a:rPr lang="da-DK" dirty="0" smtClean="0"/>
              <a:t>: </a:t>
            </a:r>
            <a:r>
              <a:rPr lang="da-DK" dirty="0" err="1" smtClean="0"/>
              <a:t>Activates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the difference </a:t>
            </a:r>
            <a:r>
              <a:rPr lang="da-DK" dirty="0" err="1" smtClean="0"/>
              <a:t>between</a:t>
            </a:r>
            <a:r>
              <a:rPr lang="da-DK" dirty="0" smtClean="0"/>
              <a:t> the date it starts and the date it checks.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smtClean="0"/>
              <a:t>Last/First of: </a:t>
            </a:r>
            <a:r>
              <a:rPr lang="da-DK" dirty="0" err="1" smtClean="0"/>
              <a:t>Activates</a:t>
            </a:r>
            <a:r>
              <a:rPr lang="da-DK" dirty="0" smtClean="0"/>
              <a:t> if the </a:t>
            </a:r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day</a:t>
            </a:r>
            <a:r>
              <a:rPr lang="da-DK" dirty="0" smtClean="0"/>
              <a:t> is the </a:t>
            </a:r>
            <a:r>
              <a:rPr lang="da-DK" dirty="0" err="1" smtClean="0"/>
              <a:t>first</a:t>
            </a:r>
            <a:r>
              <a:rPr lang="da-DK" dirty="0" smtClean="0"/>
              <a:t> or last of a given </a:t>
            </a:r>
            <a:r>
              <a:rPr lang="da-DK" dirty="0" err="1" smtClean="0"/>
              <a:t>weekday</a:t>
            </a:r>
            <a:r>
              <a:rPr lang="da-DK" dirty="0" smtClean="0"/>
              <a:t> of the </a:t>
            </a:r>
            <a:r>
              <a:rPr lang="da-DK" dirty="0" err="1" smtClean="0"/>
              <a:t>month</a:t>
            </a:r>
            <a:r>
              <a:rPr lang="da-DK" dirty="0" smtClean="0"/>
              <a:t>.</a:t>
            </a:r>
            <a:endParaRPr lang="en-US" dirty="0" smtClean="0"/>
          </a:p>
        </p:txBody>
      </p:sp>
      <p:pic>
        <p:nvPicPr>
          <p:cNvPr id="1026" name="Picture 2" descr="C:\Users\Jakob Jørgensen\Documents\GitHub\MOM\report\images\daemonflow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0648"/>
            <a:ext cx="3099729" cy="60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API –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middleman between the Database and controller.</a:t>
            </a:r>
          </a:p>
          <a:p>
            <a:r>
              <a:rPr lang="en-US" sz="2800" dirty="0" smtClean="0"/>
              <a:t>Is made to be simple with 3 commands.</a:t>
            </a:r>
          </a:p>
          <a:p>
            <a:pPr lvl="1"/>
            <a:r>
              <a:rPr lang="en-US" sz="2400" dirty="0" smtClean="0"/>
              <a:t>Get Status: Allows for the controller to check how much time is left or if it needs to turn off.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TurnOn</a:t>
            </a:r>
            <a:r>
              <a:rPr lang="en-US" sz="2400" dirty="0" smtClean="0"/>
              <a:t>: Asks permission to turn on. Checks permissions and time remaining. 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/>
              <a:t>TurnOff</a:t>
            </a:r>
            <a:r>
              <a:rPr lang="en-US" sz="2400" dirty="0" smtClean="0"/>
              <a:t>: Tells the database that the user wants to turn off. Checks if its the user that logged in first.</a:t>
            </a:r>
          </a:p>
        </p:txBody>
      </p:sp>
    </p:spTree>
    <p:extLst>
      <p:ext uri="{BB962C8B-B14F-4D97-AF65-F5344CB8AC3E}">
        <p14:creationId xmlns:p14="http://schemas.microsoft.com/office/powerpoint/2010/main" val="41561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API – </a:t>
            </a:r>
            <a:r>
              <a:rPr lang="da-DK" dirty="0" err="1" smtClean="0"/>
              <a:t>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508104" y="273050"/>
            <a:ext cx="3178696" cy="5853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618856" cy="4691063"/>
          </a:xfrm>
        </p:spPr>
        <p:txBody>
          <a:bodyPr/>
          <a:lstStyle/>
          <a:p>
            <a:r>
              <a:rPr lang="da-DK" dirty="0" err="1" smtClean="0"/>
              <a:t>TurnOn</a:t>
            </a:r>
            <a:r>
              <a:rPr lang="da-DK" dirty="0" smtClean="0"/>
              <a:t> - Call by:</a:t>
            </a:r>
          </a:p>
          <a:p>
            <a:r>
              <a:rPr lang="da-DK" i="1" dirty="0" smtClean="0">
                <a:hlinkClick r:id="rId2"/>
              </a:rPr>
              <a:t>http://example.com/api/api.php/turnOn/cID/tID</a:t>
            </a:r>
            <a:endParaRPr lang="da-DK" i="1" dirty="0" smtClean="0"/>
          </a:p>
          <a:p>
            <a:r>
              <a:rPr lang="da-DK" dirty="0" smtClean="0"/>
              <a:t>Returns:</a:t>
            </a:r>
          </a:p>
          <a:p>
            <a:r>
              <a:rPr lang="da-DK" dirty="0" smtClean="0"/>
              <a:t>{”</a:t>
            </a:r>
            <a:r>
              <a:rPr lang="da-DK" dirty="0" err="1" smtClean="0"/>
              <a:t>status”:”OK</a:t>
            </a:r>
            <a:r>
              <a:rPr lang="da-DK" dirty="0" smtClean="0"/>
              <a:t>”, ”</a:t>
            </a:r>
            <a:r>
              <a:rPr lang="da-DK" dirty="0" err="1" smtClean="0"/>
              <a:t>timeRemaining</a:t>
            </a:r>
            <a:r>
              <a:rPr lang="da-DK" dirty="0" smtClean="0"/>
              <a:t>”:”</a:t>
            </a:r>
            <a:r>
              <a:rPr lang="da-DK" dirty="0" err="1" smtClean="0"/>
              <a:t>value</a:t>
            </a:r>
            <a:r>
              <a:rPr lang="da-DK" dirty="0" smtClean="0"/>
              <a:t>”}</a:t>
            </a:r>
          </a:p>
          <a:p>
            <a:r>
              <a:rPr lang="da-DK" dirty="0"/>
              <a:t>	</a:t>
            </a:r>
            <a:r>
              <a:rPr lang="da-DK" dirty="0" smtClean="0"/>
              <a:t>or</a:t>
            </a:r>
          </a:p>
          <a:p>
            <a:r>
              <a:rPr lang="da-DK" dirty="0" smtClean="0"/>
              <a:t>{”status”:”ERROR”,”</a:t>
            </a:r>
            <a:r>
              <a:rPr lang="da-DK" dirty="0" err="1" smtClean="0"/>
              <a:t>error</a:t>
            </a:r>
            <a:r>
              <a:rPr lang="da-DK" dirty="0" smtClean="0"/>
              <a:t>”:”</a:t>
            </a:r>
            <a:r>
              <a:rPr lang="da-DK" dirty="0" err="1" smtClean="0"/>
              <a:t>Error</a:t>
            </a:r>
            <a:r>
              <a:rPr lang="da-DK" smtClean="0"/>
              <a:t> Message”}</a:t>
            </a:r>
            <a:endParaRPr lang="da-DK" dirty="0" smtClean="0"/>
          </a:p>
          <a:p>
            <a:endParaRPr lang="en-US" i="1" dirty="0"/>
          </a:p>
        </p:txBody>
      </p:sp>
      <p:pic>
        <p:nvPicPr>
          <p:cNvPr id="1026" name="Picture 2" descr="C:\Users\Jakob Jørgensen\Documents\GitHub\MOM\report\images\turnOnAP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0647"/>
            <a:ext cx="3565897" cy="60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9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256</Words>
  <Application>Microsoft Office PowerPoint</Application>
  <PresentationFormat>Skærmshow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The Daemon - Design</vt:lpstr>
      <vt:lpstr>The Daemon</vt:lpstr>
      <vt:lpstr>The API – Design</vt:lpstr>
      <vt:lpstr>The API –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Jakob Jørgensen</dc:creator>
  <cp:lastModifiedBy>Jakob Jørgensen</cp:lastModifiedBy>
  <cp:revision>11</cp:revision>
  <dcterms:created xsi:type="dcterms:W3CDTF">2014-01-12T18:22:28Z</dcterms:created>
  <dcterms:modified xsi:type="dcterms:W3CDTF">2014-01-13T09:27:45Z</dcterms:modified>
</cp:coreProperties>
</file>