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84" autoAdjust="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633D-94ED-47F1-BEE0-647121B38000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256AD-1A09-4CBD-9906-9A73F7DB110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Timeperiod</a:t>
            </a:r>
            <a:r>
              <a:rPr lang="en-US" noProof="0" dirty="0" smtClean="0"/>
              <a:t> over true</a:t>
            </a:r>
          </a:p>
          <a:p>
            <a:r>
              <a:rPr lang="en-US" noProof="0" dirty="0" err="1" smtClean="0"/>
              <a:t>Timeperiod</a:t>
            </a:r>
            <a:r>
              <a:rPr lang="en-US" noProof="0" dirty="0" smtClean="0"/>
              <a:t> non-repeat over repeatable</a:t>
            </a:r>
          </a:p>
          <a:p>
            <a:r>
              <a:rPr lang="en-US" noProof="0" dirty="0" smtClean="0"/>
              <a:t>If both the same</a:t>
            </a:r>
            <a:r>
              <a:rPr lang="en-US" baseline="0" noProof="0" dirty="0" smtClean="0"/>
              <a:t> then access controller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main classes (repeat attributes)</a:t>
            </a:r>
          </a:p>
          <a:p>
            <a:r>
              <a: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partitioning, (the one used)</a:t>
            </a:r>
          </a:p>
          <a:p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but all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-reduncancy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da-D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r>
              <a:rPr lang="da-D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single relation, all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–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alot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256AD-1A09-4CBD-9906-9A73F7DB110C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5C92-F238-41B9-B954-F8425DE16AAE}" type="datetimeFigureOut">
              <a:rPr lang="da-DK" smtClean="0"/>
              <a:t>12-01-2014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05E9-F2B0-4F5F-87A4-98631F11CC4A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The 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 concept</a:t>
            </a:r>
          </a:p>
          <a:p>
            <a:r>
              <a:rPr lang="en-US" dirty="0" smtClean="0"/>
              <a:t>Real life rules </a:t>
            </a:r>
          </a:p>
          <a:p>
            <a:pPr lvl="1"/>
            <a:r>
              <a:rPr lang="en-US" dirty="0" smtClean="0"/>
              <a:t>A child is grounded</a:t>
            </a:r>
          </a:p>
          <a:p>
            <a:pPr lvl="1"/>
            <a:r>
              <a:rPr lang="en-US" dirty="0" smtClean="0"/>
              <a:t>A child are only allowed to watch TV from 16:00-19:00</a:t>
            </a:r>
          </a:p>
          <a:p>
            <a:pPr lvl="1"/>
            <a:r>
              <a:rPr lang="en-US" dirty="0" smtClean="0"/>
              <a:t>A child get an allowance (in points) in the beginning of each month or week.</a:t>
            </a:r>
          </a:p>
          <a:p>
            <a:pPr lvl="1"/>
            <a:r>
              <a:rPr lang="en-US" dirty="0" smtClean="0"/>
              <a:t>Parents must have access to any media, any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Construction of a Rule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251520" y="1412776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2400" dirty="0" smtClean="0"/>
              <a:t>&lt;</a:t>
            </a:r>
            <a:r>
              <a:rPr lang="da-DK" sz="2400" dirty="0" err="1" smtClean="0"/>
              <a:t>Rule</a:t>
            </a:r>
            <a:r>
              <a:rPr lang="da-DK" sz="2400" dirty="0" smtClean="0"/>
              <a:t>&gt;:= &lt;</a:t>
            </a:r>
            <a:r>
              <a:rPr lang="da-DK" sz="2400" dirty="0" err="1" smtClean="0"/>
              <a:t>name</a:t>
            </a:r>
            <a:r>
              <a:rPr lang="da-DK" sz="2400" dirty="0" smtClean="0"/>
              <a:t>&gt;(</a:t>
            </a:r>
          </a:p>
          <a:p>
            <a:pPr lvl="1">
              <a:buNone/>
            </a:pPr>
            <a:r>
              <a:rPr lang="da-DK" sz="2400" dirty="0" smtClean="0"/>
              <a:t>|     (&lt;ActionsetSet1&gt;&lt;ConditionSet1&gt;)*</a:t>
            </a:r>
          </a:p>
          <a:p>
            <a:pPr lvl="1">
              <a:buNone/>
            </a:pPr>
            <a:r>
              <a:rPr lang="da-DK" sz="2400" dirty="0" smtClean="0"/>
              <a:t>…</a:t>
            </a:r>
          </a:p>
          <a:p>
            <a:pPr lvl="1">
              <a:buNone/>
            </a:pPr>
            <a:r>
              <a:rPr lang="da-DK" sz="2400" dirty="0" smtClean="0"/>
              <a:t>|     (&lt;ActionsetSet5&gt;&lt;ConditionSet5&gt;)*)</a:t>
            </a:r>
          </a:p>
          <a:p>
            <a:pPr lvl="1">
              <a:buNone/>
            </a:pPr>
            <a:endParaRPr lang="da-DK" sz="2400" dirty="0" smtClean="0"/>
          </a:p>
          <a:p>
            <a:pPr>
              <a:buNone/>
            </a:pPr>
            <a:r>
              <a:rPr lang="da-DK" sz="2400" dirty="0" smtClean="0"/>
              <a:t>&lt;ActionsetSet5&gt; := ("Access 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" | "</a:t>
            </a:r>
            <a:r>
              <a:rPr lang="da-DK" sz="2400" dirty="0" err="1" smtClean="0"/>
              <a:t>Cannot</a:t>
            </a:r>
            <a:r>
              <a:rPr lang="da-DK" sz="2400" dirty="0" smtClean="0"/>
              <a:t> </a:t>
            </a:r>
            <a:r>
              <a:rPr lang="da-DK" sz="2400" dirty="0" err="1" smtClean="0"/>
              <a:t>access</a:t>
            </a:r>
            <a:r>
              <a:rPr lang="da-DK" sz="2400" dirty="0" smtClean="0"/>
              <a:t> 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") &lt;</a:t>
            </a:r>
            <a:r>
              <a:rPr lang="da-DK" sz="2400" dirty="0" err="1" smtClean="0"/>
              <a:t>Controller</a:t>
            </a:r>
            <a:r>
              <a:rPr lang="da-DK" sz="2400" dirty="0" smtClean="0"/>
              <a:t>&gt;</a:t>
            </a:r>
          </a:p>
          <a:p>
            <a:pPr>
              <a:buNone/>
            </a:pPr>
            <a:endParaRPr lang="da-DK" sz="2400" dirty="0" smtClean="0"/>
          </a:p>
          <a:p>
            <a:pPr>
              <a:buNone/>
            </a:pPr>
            <a:r>
              <a:rPr lang="da-DK" sz="2400" dirty="0" smtClean="0"/>
              <a:t>&lt;ConditionSet5&gt; :=	&lt;</a:t>
            </a:r>
            <a:r>
              <a:rPr lang="da-DK" sz="2400" dirty="0" err="1" smtClean="0"/>
              <a:t>ConditionTimeperiod</a:t>
            </a:r>
            <a:r>
              <a:rPr lang="da-DK" sz="2400" dirty="0" smtClean="0"/>
              <a:t>&gt; </a:t>
            </a:r>
          </a:p>
          <a:p>
            <a:pPr>
              <a:buNone/>
            </a:pPr>
            <a:r>
              <a:rPr lang="da-DK" sz="2400" dirty="0" smtClean="0"/>
              <a:t>|&lt;</a:t>
            </a:r>
            <a:r>
              <a:rPr lang="da-DK" sz="2400" dirty="0" err="1" smtClean="0"/>
              <a:t>ConditionTrue</a:t>
            </a:r>
            <a:r>
              <a:rPr lang="da-DK" sz="2400" dirty="0" smtClean="0"/>
              <a:t>&gt;	|	&lt;</a:t>
            </a:r>
            <a:r>
              <a:rPr lang="da-DK" sz="2400" dirty="0" err="1" smtClean="0"/>
              <a:t>ConditionElse</a:t>
            </a:r>
            <a:r>
              <a:rPr lang="da-DK" sz="2400" dirty="0" smtClean="0"/>
              <a:t>&gt;	</a:t>
            </a:r>
          </a:p>
          <a:p>
            <a:pPr>
              <a:buNone/>
            </a:pPr>
            <a:endParaRPr lang="da-DK" sz="24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ConditionElse</a:t>
            </a:r>
            <a:r>
              <a:rPr lang="en-US" sz="2400" dirty="0" smtClean="0"/>
              <a:t>&gt;:= ("Device on" | "Device off") &lt;Controller&gt;</a:t>
            </a:r>
            <a:endParaRPr lang="da-DK" sz="2400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can conflict - </a:t>
            </a:r>
            <a:r>
              <a:rPr lang="en-US" dirty="0" smtClean="0"/>
              <a:t>precedence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11" t="3394" r="2271" b="3273"/>
          <a:stretch>
            <a:fillRect/>
          </a:stretch>
        </p:blipFill>
        <p:spPr bwMode="auto">
          <a:xfrm>
            <a:off x="1619672" y="2450414"/>
            <a:ext cx="4968552" cy="440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251520" y="1340768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a-DK" sz="3200" dirty="0" err="1"/>
              <a:t>Precendence</a:t>
            </a:r>
            <a:r>
              <a:rPr lang="da-DK" sz="3200" dirty="0"/>
              <a:t> over </a:t>
            </a:r>
            <a:r>
              <a:rPr lang="da-DK" sz="3200" dirty="0" err="1"/>
              <a:t>Cannot</a:t>
            </a:r>
            <a:r>
              <a:rPr lang="da-DK" sz="3200" dirty="0"/>
              <a:t> </a:t>
            </a:r>
            <a:r>
              <a:rPr lang="da-DK" sz="3200" dirty="0" err="1"/>
              <a:t>access</a:t>
            </a:r>
            <a:r>
              <a:rPr lang="da-DK" sz="3200" dirty="0"/>
              <a:t> </a:t>
            </a:r>
            <a:r>
              <a:rPr lang="da-DK" sz="3200" dirty="0" err="1"/>
              <a:t>controller</a:t>
            </a:r>
            <a:r>
              <a:rPr lang="da-DK" sz="3200" dirty="0"/>
              <a:t> and Access </a:t>
            </a:r>
            <a:r>
              <a:rPr lang="da-DK" sz="3200" dirty="0" err="1"/>
              <a:t>controller</a:t>
            </a:r>
            <a:r>
              <a:rPr lang="da-DK" sz="3200" dirty="0"/>
              <a:t> </a:t>
            </a:r>
            <a:r>
              <a:rPr lang="da-DK" sz="3200" dirty="0" err="1" smtClean="0"/>
              <a:t>depends</a:t>
            </a:r>
            <a:r>
              <a:rPr lang="da-DK" sz="3200" dirty="0" smtClean="0"/>
              <a:t> </a:t>
            </a:r>
            <a:r>
              <a:rPr lang="da-DK" sz="3200" dirty="0" err="1" smtClean="0"/>
              <a:t>on</a:t>
            </a:r>
            <a:r>
              <a:rPr lang="da-DK" sz="3200" dirty="0" smtClean="0"/>
              <a:t> the </a:t>
            </a:r>
            <a:r>
              <a:rPr lang="da-DK" sz="3200" dirty="0" err="1" smtClean="0"/>
              <a:t>Condition</a:t>
            </a:r>
            <a:endParaRPr lang="da-DK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pic>
        <p:nvPicPr>
          <p:cNvPr id="7" name="Picture 2" descr="C:\Users\Lisbeth Nielsen\Documents\GitHub\SmartHouse\report\images\ER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124" t="10178" r="1919" b="3908"/>
          <a:stretch>
            <a:fillRect/>
          </a:stretch>
        </p:blipFill>
        <p:spPr bwMode="auto">
          <a:xfrm>
            <a:off x="467544" y="1315602"/>
            <a:ext cx="8280920" cy="5139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Rules</a:t>
            </a:r>
            <a:r>
              <a:rPr lang="da-DK" dirty="0" smtClean="0"/>
              <a:t> in the Database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2116831"/>
          </a:xfrm>
        </p:spPr>
        <p:txBody>
          <a:bodyPr/>
          <a:lstStyle/>
          <a:p>
            <a:r>
              <a:rPr lang="da-DK" dirty="0" err="1" smtClean="0"/>
              <a:t>Mapping</a:t>
            </a:r>
            <a:r>
              <a:rPr lang="da-DK" dirty="0" smtClean="0"/>
              <a:t> </a:t>
            </a:r>
            <a:r>
              <a:rPr lang="da-DK" dirty="0" err="1" smtClean="0"/>
              <a:t>rules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partitioning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2051" name="Picture 3" descr="C:\Users\Lisbeth Nielsen\Documents\GitHub\SmartHouse\report\images\databaseDiagram.jpg"/>
          <p:cNvPicPr>
            <a:picLocks noChangeAspect="1" noChangeArrowheads="1"/>
          </p:cNvPicPr>
          <p:nvPr/>
        </p:nvPicPr>
        <p:blipFill>
          <a:blip r:embed="rId3" cstate="print"/>
          <a:srcRect r="51610"/>
          <a:stretch>
            <a:fillRect/>
          </a:stretch>
        </p:blipFill>
        <p:spPr bwMode="auto">
          <a:xfrm>
            <a:off x="4283968" y="1196752"/>
            <a:ext cx="4496147" cy="5463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5123" name="Picture 3" descr="C:\Users\Lisbeth Nielsen\Documents\GitHub\SmartHouse\report\images\CreateRuleFlow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36971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Rule</a:t>
            </a:r>
            <a:r>
              <a:rPr lang="da-DK" dirty="0" smtClean="0"/>
              <a:t> in the WEB Interface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9349" t="17595" r="44714" b="17201"/>
          <a:stretch>
            <a:fillRect/>
          </a:stretch>
        </p:blipFill>
        <p:spPr bwMode="auto">
          <a:xfrm>
            <a:off x="323528" y="1628800"/>
            <a:ext cx="8383443" cy="4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 in the future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design to the drawing board again</a:t>
            </a:r>
          </a:p>
          <a:p>
            <a:pPr lvl="1"/>
            <a:r>
              <a:rPr lang="en-US" dirty="0" smtClean="0"/>
              <a:t>All rules should have </a:t>
            </a:r>
            <a:r>
              <a:rPr lang="en-US" dirty="0" err="1" smtClean="0"/>
              <a:t>atleast</a:t>
            </a:r>
            <a:r>
              <a:rPr lang="en-US" dirty="0" smtClean="0"/>
              <a:t> a start date</a:t>
            </a:r>
          </a:p>
          <a:p>
            <a:pPr lvl="1"/>
            <a:r>
              <a:rPr lang="en-US" dirty="0" smtClean="0"/>
              <a:t>Consider further whether multiple conditions and actions should be allowed or not</a:t>
            </a:r>
          </a:p>
          <a:p>
            <a:r>
              <a:rPr lang="en-US" dirty="0" smtClean="0"/>
              <a:t>Rule overlapping</a:t>
            </a:r>
          </a:p>
          <a:p>
            <a:pPr lvl="1"/>
            <a:r>
              <a:rPr lang="en-US" dirty="0" smtClean="0"/>
              <a:t>Should it still be allowed to make </a:t>
            </a:r>
            <a:r>
              <a:rPr lang="en-US" dirty="0" err="1" smtClean="0"/>
              <a:t>sevaral</a:t>
            </a:r>
            <a:r>
              <a:rPr lang="en-US" dirty="0" smtClean="0"/>
              <a:t> overlapping rules? </a:t>
            </a:r>
          </a:p>
          <a:p>
            <a:pPr lvl="1"/>
            <a:r>
              <a:rPr lang="en-US" dirty="0" smtClean="0"/>
              <a:t>Make the user aware when he makes an overlapping rule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256</Words>
  <Application>Microsoft Office PowerPoint</Application>
  <PresentationFormat>Skærmshow (4:3)</PresentationFormat>
  <Paragraphs>43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Kontortema</vt:lpstr>
      <vt:lpstr>Rules in The System</vt:lpstr>
      <vt:lpstr>Current Construction of a Rule</vt:lpstr>
      <vt:lpstr>Rules can conflict - precedence</vt:lpstr>
      <vt:lpstr>Rules in the Database</vt:lpstr>
      <vt:lpstr>Rules in the Database</vt:lpstr>
      <vt:lpstr>Rule in the WEB Interface</vt:lpstr>
      <vt:lpstr>Rule in the WEB Interface</vt:lpstr>
      <vt:lpstr>Rule design in the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Lisbeth Nielsen</dc:creator>
  <cp:lastModifiedBy>Lisbeth Nielsen</cp:lastModifiedBy>
  <cp:revision>8</cp:revision>
  <dcterms:created xsi:type="dcterms:W3CDTF">2014-01-12T09:54:48Z</dcterms:created>
  <dcterms:modified xsi:type="dcterms:W3CDTF">2014-01-12T11:11:08Z</dcterms:modified>
</cp:coreProperties>
</file>