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13-01-2014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has delivered a prototype ready to be tested after a few updates and fixes.</a:t>
            </a:r>
          </a:p>
          <a:p>
            <a:pPr lvl="1"/>
            <a:r>
              <a:rPr lang="en-US" dirty="0" smtClean="0"/>
              <a:t>We can Identify unique users with Tags.</a:t>
            </a:r>
          </a:p>
          <a:p>
            <a:pPr lvl="1"/>
            <a:r>
              <a:rPr lang="en-US" dirty="0" smtClean="0"/>
              <a:t>We can facilitate chores, rules and permission without constant parental interaction using the website, controller and daemon.</a:t>
            </a:r>
          </a:p>
          <a:p>
            <a:pPr lvl="1"/>
            <a:r>
              <a:rPr lang="en-US" dirty="0" smtClean="0"/>
              <a:t>We can enforce the restrictions with an Arduino based Controller.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 pt.1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Reports.</a:t>
            </a:r>
          </a:p>
          <a:p>
            <a:r>
              <a:rPr lang="en-US" dirty="0" smtClean="0"/>
              <a:t>Improve on current features:</a:t>
            </a:r>
          </a:p>
          <a:p>
            <a:pPr lvl="1"/>
            <a:r>
              <a:rPr lang="en-US" dirty="0" smtClean="0"/>
              <a:t>Rules and Database re-design. </a:t>
            </a:r>
          </a:p>
          <a:p>
            <a:pPr lvl="1"/>
            <a:r>
              <a:rPr lang="en-US" dirty="0" smtClean="0"/>
              <a:t>Fully Implement Calendar.  </a:t>
            </a:r>
          </a:p>
          <a:p>
            <a:pPr lvl="1"/>
            <a:r>
              <a:rPr lang="en-US" dirty="0" smtClean="0"/>
              <a:t>Improve how chores are finished.</a:t>
            </a:r>
          </a:p>
          <a:p>
            <a:pPr lvl="1"/>
            <a:r>
              <a:rPr lang="en-US" dirty="0" smtClean="0"/>
              <a:t>Error Handling on lost connection.</a:t>
            </a:r>
          </a:p>
          <a:p>
            <a:pPr lvl="1"/>
            <a:r>
              <a:rPr lang="en-US" dirty="0" smtClean="0"/>
              <a:t>Have the Daemon detect connection drops.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1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Future Work Pt.2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Features:</a:t>
            </a:r>
          </a:p>
          <a:p>
            <a:pPr lvl="1"/>
            <a:r>
              <a:rPr lang="en-US" dirty="0" smtClean="0"/>
              <a:t>Learning User Habits.</a:t>
            </a:r>
          </a:p>
          <a:p>
            <a:pPr lvl="1"/>
            <a:r>
              <a:rPr lang="en-US" dirty="0" smtClean="0"/>
              <a:t>User Friendly Setup of the controller.</a:t>
            </a:r>
          </a:p>
          <a:p>
            <a:pPr lvl="1"/>
            <a:r>
              <a:rPr lang="en-US" dirty="0" smtClean="0"/>
              <a:t>Accompanying Mobile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6915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118</Words>
  <Application>Microsoft Office PowerPoint</Application>
  <PresentationFormat>Skærmshow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</vt:i4>
      </vt:variant>
    </vt:vector>
  </HeadingPairs>
  <TitlesOfParts>
    <vt:vector size="4" baseType="lpstr">
      <vt:lpstr>Kontortema</vt:lpstr>
      <vt:lpstr>Conclusion</vt:lpstr>
      <vt:lpstr>Future Work pt.1</vt:lpstr>
      <vt:lpstr>Future Work Pt.2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Jakob Jørgensen</dc:creator>
  <cp:lastModifiedBy>Jakob Jørgensen</cp:lastModifiedBy>
  <cp:revision>14</cp:revision>
  <dcterms:created xsi:type="dcterms:W3CDTF">2014-01-13T18:55:58Z</dcterms:created>
  <dcterms:modified xsi:type="dcterms:W3CDTF">2014-01-14T00:00:45Z</dcterms:modified>
</cp:coreProperties>
</file>