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9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subtitle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2D7B-E8DA-044F-BA21-54B65F29194B}" type="datetimeFigureOut">
              <a:rPr lang="en-US" smtClean="0"/>
              <a:t>10/03/13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3C13-A1CE-3248-899B-4BEA859F9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1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2D7B-E8DA-044F-BA21-54B65F29194B}" type="datetimeFigureOut">
              <a:rPr lang="en-US" smtClean="0"/>
              <a:t>10/03/13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3C13-A1CE-3248-899B-4BEA859F9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6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2D7B-E8DA-044F-BA21-54B65F29194B}" type="datetimeFigureOut">
              <a:rPr lang="en-US" smtClean="0"/>
              <a:t>10/03/13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3C13-A1CE-3248-899B-4BEA859F9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8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2D7B-E8DA-044F-BA21-54B65F29194B}" type="datetimeFigureOut">
              <a:rPr lang="en-US" smtClean="0"/>
              <a:t>10/03/13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3C13-A1CE-3248-899B-4BEA859F9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7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2D7B-E8DA-044F-BA21-54B65F29194B}" type="datetimeFigureOut">
              <a:rPr lang="en-US" smtClean="0"/>
              <a:t>10/03/13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3C13-A1CE-3248-899B-4BEA859F9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1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2D7B-E8DA-044F-BA21-54B65F29194B}" type="datetimeFigureOut">
              <a:rPr lang="en-US" smtClean="0"/>
              <a:t>10/03/13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3C13-A1CE-3248-899B-4BEA859F9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5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2D7B-E8DA-044F-BA21-54B65F29194B}" type="datetimeFigureOut">
              <a:rPr lang="en-US" smtClean="0"/>
              <a:t>10/03/13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3C13-A1CE-3248-899B-4BEA859F9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7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2D7B-E8DA-044F-BA21-54B65F29194B}" type="datetimeFigureOut">
              <a:rPr lang="en-US" smtClean="0"/>
              <a:t>10/03/13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3C13-A1CE-3248-899B-4BEA859F9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0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2D7B-E8DA-044F-BA21-54B65F29194B}" type="datetimeFigureOut">
              <a:rPr lang="en-US" smtClean="0"/>
              <a:t>10/03/13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3C13-A1CE-3248-899B-4BEA859F9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0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2D7B-E8DA-044F-BA21-54B65F29194B}" type="datetimeFigureOut">
              <a:rPr lang="en-US" smtClean="0"/>
              <a:t>10/03/13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3C13-A1CE-3248-899B-4BEA859F9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7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2D7B-E8DA-044F-BA21-54B65F29194B}" type="datetimeFigureOut">
              <a:rPr lang="en-US" smtClean="0"/>
              <a:t>10/03/13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3C13-A1CE-3248-899B-4BEA859F9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3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A2D7B-E8DA-044F-BA21-54B65F29194B}" type="datetimeFigureOut">
              <a:rPr lang="en-US" smtClean="0"/>
              <a:t>10/03/13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43C13-A1CE-3248-899B-4BEA859F9ED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template-03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77" y="0"/>
            <a:ext cx="9205310" cy="48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2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Colour guidelines</a:t>
            </a:r>
            <a:endParaRPr lang="en-GB" dirty="0"/>
          </a:p>
        </p:txBody>
      </p:sp>
      <p:pic>
        <p:nvPicPr>
          <p:cNvPr id="4" name="Picture 3" descr="extended_color_theme-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65110" y="534865"/>
            <a:ext cx="1546746" cy="767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36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sign_color_them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81" y="1616192"/>
            <a:ext cx="6829778" cy="383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656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pp_color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1" y="1626070"/>
            <a:ext cx="75565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37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705119" y="731511"/>
            <a:ext cx="3733763" cy="5658384"/>
            <a:chOff x="2838871" y="1007053"/>
            <a:chExt cx="3733763" cy="5658384"/>
          </a:xfrm>
        </p:grpSpPr>
        <p:pic>
          <p:nvPicPr>
            <p:cNvPr id="5" name="Picture 4" descr="extended_color_theme-0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8871" y="1007053"/>
              <a:ext cx="3719329" cy="943064"/>
            </a:xfrm>
            <a:prstGeom prst="rect">
              <a:avLst/>
            </a:prstGeom>
          </p:spPr>
        </p:pic>
        <p:pic>
          <p:nvPicPr>
            <p:cNvPr id="6" name="Picture 5" descr="extended_color_theme-03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8871" y="1950117"/>
              <a:ext cx="3719329" cy="943064"/>
            </a:xfrm>
            <a:prstGeom prst="rect">
              <a:avLst/>
            </a:prstGeom>
          </p:spPr>
        </p:pic>
        <p:pic>
          <p:nvPicPr>
            <p:cNvPr id="7" name="Picture 6" descr="extended_color_theme-04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8871" y="2893181"/>
              <a:ext cx="3719329" cy="943064"/>
            </a:xfrm>
            <a:prstGeom prst="rect">
              <a:avLst/>
            </a:prstGeom>
          </p:spPr>
        </p:pic>
        <p:pic>
          <p:nvPicPr>
            <p:cNvPr id="8" name="Picture 7" descr="extended_color_theme-05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8871" y="3836245"/>
              <a:ext cx="3719329" cy="943064"/>
            </a:xfrm>
            <a:prstGeom prst="rect">
              <a:avLst/>
            </a:prstGeom>
          </p:spPr>
        </p:pic>
        <p:pic>
          <p:nvPicPr>
            <p:cNvPr id="9" name="Picture 8" descr="extended_color_theme-06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8871" y="4779309"/>
              <a:ext cx="3719329" cy="943064"/>
            </a:xfrm>
            <a:prstGeom prst="rect">
              <a:avLst/>
            </a:prstGeom>
          </p:spPr>
        </p:pic>
        <p:pic>
          <p:nvPicPr>
            <p:cNvPr id="10" name="Picture 9" descr="extended_color_theme-07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8871" y="5722373"/>
              <a:ext cx="3733763" cy="9430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8196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</Words>
  <Application>Microsoft Macintosh PowerPoint</Application>
  <PresentationFormat>On-screen Show 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Colour guidelines</vt:lpstr>
      <vt:lpstr>PowerPoint Presentation</vt:lpstr>
      <vt:lpstr>PowerPoint Presentation</vt:lpstr>
      <vt:lpstr>PowerPoint Presentation</vt:lpstr>
    </vt:vector>
  </TitlesOfParts>
  <Company>CS @ AAU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Colour guidelines</dc:title>
  <dc:creator>Johan Sørensen</dc:creator>
  <cp:lastModifiedBy>Johan Sørensen</cp:lastModifiedBy>
  <cp:revision>2</cp:revision>
  <dcterms:created xsi:type="dcterms:W3CDTF">2013-03-10T10:15:58Z</dcterms:created>
  <dcterms:modified xsi:type="dcterms:W3CDTF">2013-03-10T10:43:28Z</dcterms:modified>
</cp:coreProperties>
</file>