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74" r:id="rId2"/>
    <p:sldId id="275" r:id="rId3"/>
    <p:sldId id="272" r:id="rId4"/>
    <p:sldId id="276" r:id="rId5"/>
    <p:sldId id="277" r:id="rId6"/>
    <p:sldId id="278" r:id="rId7"/>
    <p:sldId id="279" r:id="rId8"/>
    <p:sldId id="269" r:id="rId9"/>
    <p:sldId id="267" r:id="rId10"/>
    <p:sldId id="273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33D5-3951-48F9-B305-8892DF775DE6}" type="datetimeFigureOut">
              <a:rPr lang="es-BO" smtClean="0"/>
              <a:t>9/7/2025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7C418C47-4632-494A-8EFD-078B611BA62B}" type="slidenum">
              <a:rPr lang="es-BO" smtClean="0"/>
              <a:t>‹Nº›</a:t>
            </a:fld>
            <a:endParaRPr lang="es-BO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2969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33D5-3951-48F9-B305-8892DF775DE6}" type="datetimeFigureOut">
              <a:rPr lang="es-BO" smtClean="0"/>
              <a:t>9/7/2025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C47-4632-494A-8EFD-078B611BA62B}" type="slidenum">
              <a:rPr lang="es-BO" smtClean="0"/>
              <a:t>‹Nº›</a:t>
            </a:fld>
            <a:endParaRPr lang="es-BO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1066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33D5-3951-48F9-B305-8892DF775DE6}" type="datetimeFigureOut">
              <a:rPr lang="es-BO" smtClean="0"/>
              <a:t>9/7/2025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C47-4632-494A-8EFD-078B611BA62B}" type="slidenum">
              <a:rPr lang="es-BO" smtClean="0"/>
              <a:t>‹Nº›</a:t>
            </a:fld>
            <a:endParaRPr lang="es-BO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932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33D5-3951-48F9-B305-8892DF775DE6}" type="datetimeFigureOut">
              <a:rPr lang="es-BO" smtClean="0"/>
              <a:t>9/7/2025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C47-4632-494A-8EFD-078B611BA62B}" type="slidenum">
              <a:rPr lang="es-BO" smtClean="0"/>
              <a:t>‹Nº›</a:t>
            </a:fld>
            <a:endParaRPr lang="es-BO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2269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33D5-3951-48F9-B305-8892DF775DE6}" type="datetimeFigureOut">
              <a:rPr lang="es-BO" smtClean="0"/>
              <a:t>9/7/2025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C47-4632-494A-8EFD-078B611BA62B}" type="slidenum">
              <a:rPr lang="es-BO" smtClean="0"/>
              <a:t>‹Nº›</a:t>
            </a:fld>
            <a:endParaRPr lang="es-BO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858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33D5-3951-48F9-B305-8892DF775DE6}" type="datetimeFigureOut">
              <a:rPr lang="es-BO" smtClean="0"/>
              <a:t>9/7/2025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C47-4632-494A-8EFD-078B611BA62B}" type="slidenum">
              <a:rPr lang="es-BO" smtClean="0"/>
              <a:t>‹Nº›</a:t>
            </a:fld>
            <a:endParaRPr lang="es-BO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3262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33D5-3951-48F9-B305-8892DF775DE6}" type="datetimeFigureOut">
              <a:rPr lang="es-BO" smtClean="0"/>
              <a:t>9/7/2025</a:t>
            </a:fld>
            <a:endParaRPr lang="es-B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C47-4632-494A-8EFD-078B611BA62B}" type="slidenum">
              <a:rPr lang="es-BO" smtClean="0"/>
              <a:t>‹Nº›</a:t>
            </a:fld>
            <a:endParaRPr lang="es-BO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467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33D5-3951-48F9-B305-8892DF775DE6}" type="datetimeFigureOut">
              <a:rPr lang="es-BO" smtClean="0"/>
              <a:t>9/7/2025</a:t>
            </a:fld>
            <a:endParaRPr lang="es-B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C47-4632-494A-8EFD-078B611BA62B}" type="slidenum">
              <a:rPr lang="es-BO" smtClean="0"/>
              <a:t>‹Nº›</a:t>
            </a:fld>
            <a:endParaRPr lang="es-BO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638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33D5-3951-48F9-B305-8892DF775DE6}" type="datetimeFigureOut">
              <a:rPr lang="es-BO" smtClean="0"/>
              <a:t>9/7/2025</a:t>
            </a:fld>
            <a:endParaRPr lang="es-B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C47-4632-494A-8EFD-078B611BA62B}" type="slidenum">
              <a:rPr lang="es-BO" smtClean="0"/>
              <a:t>‹Nº›</a:t>
            </a:fld>
            <a:endParaRPr lang="es-BO"/>
          </a:p>
        </p:txBody>
      </p:sp>
    </p:spTree>
    <p:extLst>
      <p:ext uri="{BB962C8B-B14F-4D97-AF65-F5344CB8AC3E}">
        <p14:creationId xmlns:p14="http://schemas.microsoft.com/office/powerpoint/2010/main" val="1432656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B33D5-3951-48F9-B305-8892DF775DE6}" type="datetimeFigureOut">
              <a:rPr lang="es-BO" smtClean="0"/>
              <a:t>9/7/2025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C47-4632-494A-8EFD-078B611BA62B}" type="slidenum">
              <a:rPr lang="es-BO" smtClean="0"/>
              <a:t>‹Nº›</a:t>
            </a:fld>
            <a:endParaRPr lang="es-BO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1934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181B33D5-3951-48F9-B305-8892DF775DE6}" type="datetimeFigureOut">
              <a:rPr lang="es-BO" smtClean="0"/>
              <a:t>9/7/2025</a:t>
            </a:fld>
            <a:endParaRPr lang="es-B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s-B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418C47-4632-494A-8EFD-078B611BA62B}" type="slidenum">
              <a:rPr lang="es-BO" smtClean="0"/>
              <a:t>‹Nº›</a:t>
            </a:fld>
            <a:endParaRPr lang="es-BO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2862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1B33D5-3951-48F9-B305-8892DF775DE6}" type="datetimeFigureOut">
              <a:rPr lang="es-BO" smtClean="0"/>
              <a:t>9/7/2025</a:t>
            </a:fld>
            <a:endParaRPr lang="es-B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B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7C418C47-4632-494A-8EFD-078B611BA62B}" type="slidenum">
              <a:rPr lang="es-BO" smtClean="0"/>
              <a:t>‹Nº›</a:t>
            </a:fld>
            <a:endParaRPr lang="es-BO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329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292ADE-733D-4D87-8DC7-B8C396336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31128"/>
            <a:ext cx="9603275" cy="1446312"/>
          </a:xfrm>
        </p:spPr>
        <p:txBody>
          <a:bodyPr>
            <a:normAutofit fontScale="90000"/>
          </a:bodyPr>
          <a:lstStyle/>
          <a:p>
            <a:pPr algn="ctr"/>
            <a:r>
              <a:rPr lang="es-BO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Sistema de Venta y Control de Combustible para la Ciudad de Trinidad</a:t>
            </a:r>
            <a:b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398BF46-D742-4210-A8CD-2620E3EE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2982" y="3290946"/>
            <a:ext cx="8166033" cy="2379229"/>
          </a:xfrm>
        </p:spPr>
        <p:txBody>
          <a:bodyPr>
            <a:normAutofit/>
          </a:bodyPr>
          <a:lstStyle/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s-BO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Docente: Ing. Hermes Rodríguez Rivero</a:t>
            </a:r>
            <a:endParaRPr lang="es-BO" sz="2400" dirty="0"/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s-BO" sz="2400" dirty="0"/>
              <a:t>integrantes: 	Yammil Zarraga Pérez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s-BO" sz="2400" dirty="0"/>
              <a:t>		Diego Alberto Montero Mamio</a:t>
            </a:r>
          </a:p>
          <a:p>
            <a:pPr marL="0" indent="0">
              <a:lnSpc>
                <a:spcPct val="100000"/>
              </a:lnSpc>
              <a:spcAft>
                <a:spcPts val="800"/>
              </a:spcAft>
              <a:buNone/>
            </a:pPr>
            <a:r>
              <a:rPr lang="es-BO" sz="2400" dirty="0"/>
              <a:t>		Mauricio Soria Patiño</a:t>
            </a:r>
            <a:endParaRPr lang="es-ES" sz="2400" dirty="0"/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999990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DF40797D-54E2-69EA-AD17-17FE1F7CFC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3113" b="7252"/>
          <a:stretch>
            <a:fillRect/>
          </a:stretch>
        </p:blipFill>
        <p:spPr>
          <a:xfrm>
            <a:off x="318655" y="55418"/>
            <a:ext cx="11554690" cy="6747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050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E48037-F008-44E4-BCA7-7F21CBD35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s-BO" sz="4900" b="1" kern="100" cap="none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CARACTERÍSTICAS PRINCIPALES </a:t>
            </a:r>
            <a:br>
              <a:rPr lang="es-E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E35BD98-F02F-460A-8143-56DC7978A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7326661" cy="3498803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s-BO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Autenticación de Usuarios: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BO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Gestión de Usuarios (Personas y Vehículos):</a:t>
            </a:r>
            <a:endParaRPr lang="es-BO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BO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Gestión de Ventas de Combustible:</a:t>
            </a:r>
            <a:endParaRPr lang="es-E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BO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Consulta de Saldo de Consumo:</a:t>
            </a:r>
            <a:endParaRPr lang="es-E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s-BO" sz="2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Historial de Ventas: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s-BO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Roles de Usuario:</a:t>
            </a:r>
            <a:endParaRPr lang="es-E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19945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6B79AAB-1491-52FA-C6F5-7E125E7283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2065" y="883040"/>
            <a:ext cx="10419043" cy="5331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s-BO" sz="4000" b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TECNOLÓGICA EMPLEADAS</a:t>
            </a:r>
            <a:endParaRPr lang="es-ES" sz="4000" kern="100" dirty="0">
              <a:solidFill>
                <a:srgbClr val="FF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BO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</a:t>
            </a:r>
            <a:r>
              <a:rPr lang="es-BO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BO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Python 3 con el microframework </a:t>
            </a:r>
            <a:r>
              <a:rPr lang="es-BO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es-BO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s-E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BO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 de Datos:</a:t>
            </a:r>
            <a:r>
              <a:rPr lang="es-BO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SQL Server 2014 para el almacenamiento de datos.</a:t>
            </a:r>
            <a:endParaRPr lang="es-E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BO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es-BO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es-BO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HTML para la estructura de la interfaz de usuario, usando Framework como </a:t>
            </a:r>
            <a:r>
              <a:rPr lang="es-BO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bootstrap</a:t>
            </a:r>
            <a:r>
              <a:rPr lang="es-BO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v5.0.</a:t>
            </a:r>
            <a:endParaRPr lang="es-E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BO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Gestión de Sesiones:</a:t>
            </a:r>
            <a:r>
              <a:rPr lang="es-BO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BO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es-BO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BO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session</a:t>
            </a:r>
            <a:r>
              <a:rPr lang="es-BO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para manejar el estado de la sesión de usuario.</a:t>
            </a:r>
            <a:endParaRPr lang="es-E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s-BO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Mensajes al Usuario:</a:t>
            </a:r>
            <a:r>
              <a:rPr lang="es-BO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s-BO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Flask</a:t>
            </a:r>
            <a:r>
              <a:rPr lang="es-BO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flash para mostrar notificaciones temporales.</a:t>
            </a:r>
            <a:endParaRPr lang="es-ES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BO" altLang="es-BO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3065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D4A305-81AA-44DD-ADB6-2852396B4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579436"/>
            <a:ext cx="9603275" cy="1049235"/>
          </a:xfrm>
        </p:spPr>
        <p:txBody>
          <a:bodyPr>
            <a:normAutofit fontScale="90000"/>
          </a:bodyPr>
          <a:lstStyle/>
          <a:p>
            <a:pPr algn="ctr"/>
            <a:r>
              <a:rPr kumimoji="0" lang="es-BO" altLang="es-BO" sz="4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USO DE LAS BIBLIOTECAS</a:t>
            </a:r>
            <a:b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34492-24CE-4F8B-B9DA-52715DD1FC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 código utiliza las siguientes bibliotecas principales y sus motivos: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FLASK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</a:t>
            </a:r>
            <a:r>
              <a:rPr kumimoji="0" lang="es-BO" altLang="es-BO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s-BO" altLang="es-BO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un microframework web para Python. Se utiliza para construir la aplicación web. 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s-ES" altLang="es-ES" dirty="0">
                <a:latin typeface="Arial" panose="020B0604020202020204" pitchFamily="34" charset="0"/>
              </a:rPr>
              <a:t>Crear </a:t>
            </a:r>
            <a:r>
              <a:rPr lang="es-ES" altLang="es-ES" b="1" dirty="0">
                <a:latin typeface="Arial" panose="020B0604020202020204" pitchFamily="34" charset="0"/>
              </a:rPr>
              <a:t>sitios web dinámicos</a:t>
            </a:r>
            <a:r>
              <a:rPr lang="es-ES" altLang="es-ES" dirty="0">
                <a:latin typeface="Arial" panose="020B0604020202020204" pitchFamily="34" charset="0"/>
              </a:rPr>
              <a:t> (con bases de datos, formularios, autenticación, etc.).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s-ES" altLang="es-ES" dirty="0">
                <a:latin typeface="Arial" panose="020B0604020202020204" pitchFamily="34" charset="0"/>
              </a:rPr>
              <a:t>Crear </a:t>
            </a:r>
            <a:r>
              <a:rPr lang="es-ES" altLang="es-ES" b="1" dirty="0" err="1">
                <a:latin typeface="Arial" panose="020B0604020202020204" pitchFamily="34" charset="0"/>
              </a:rPr>
              <a:t>APIs</a:t>
            </a:r>
            <a:r>
              <a:rPr lang="es-ES" altLang="es-ES" b="1" dirty="0">
                <a:latin typeface="Arial" panose="020B0604020202020204" pitchFamily="34" charset="0"/>
              </a:rPr>
              <a:t> REST</a:t>
            </a:r>
            <a:r>
              <a:rPr lang="es-ES" altLang="es-ES" dirty="0">
                <a:latin typeface="Arial" panose="020B0604020202020204" pitchFamily="34" charset="0"/>
              </a:rPr>
              <a:t> (servicios web que devuelven datos en formato JSON, por ejemplo, para apps móviles o sistemas).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s-ES" altLang="es-ES" dirty="0">
                <a:latin typeface="Arial" panose="020B0604020202020204" pitchFamily="34" charset="0"/>
              </a:rPr>
              <a:t>Prototipar rápidamente aplicaciones web.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s-ES" altLang="es-ES" dirty="0">
                <a:latin typeface="Arial" panose="020B0604020202020204" pitchFamily="34" charset="0"/>
              </a:rPr>
              <a:t>Crear paneles de administración o sistemas internos.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</a:pPr>
            <a:r>
              <a:rPr lang="es-ES" altLang="es-ES" dirty="0">
                <a:latin typeface="Arial" panose="020B0604020202020204" pitchFamily="34" charset="0"/>
              </a:rPr>
              <a:t>Hacer proyectos pequeños o medianos con buena organización.</a:t>
            </a:r>
          </a:p>
          <a:p>
            <a:pPr marL="0" indent="0">
              <a:buNone/>
            </a:pPr>
            <a:endParaRPr kumimoji="0" lang="es-BO" altLang="es-BO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82876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75F0FD-3634-475A-BDDD-C118D12167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s-BO" altLang="es-BO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USO DE LAS BIBLIOTECAS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5138EED-3E4C-47BA-863B-A1CC0F34F6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32236" cy="3450613"/>
          </a:xfrm>
        </p:spPr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 ODBC: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Es una librería muy conocida en Python que permite conectarse a bases de datos mediante el estándar </a:t>
            </a:r>
            <a:r>
              <a:rPr kumimoji="0" lang="es-ES" altLang="es-E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ODBC</a:t>
            </a: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usa, por ejemplo, para conectarse 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 Server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PostgreSQL (con ODBC)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MySQL (con ODBC)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S" altLang="es-E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Access</a:t>
            </a:r>
          </a:p>
        </p:txBody>
      </p:sp>
    </p:spTree>
    <p:extLst>
      <p:ext uri="{BB962C8B-B14F-4D97-AF65-F5344CB8AC3E}">
        <p14:creationId xmlns:p14="http://schemas.microsoft.com/office/powerpoint/2010/main" val="13296554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8EE65-CC40-497E-B712-85BD46D1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s-BO" altLang="es-BO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USO DE LAS BIBLIOTECAS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99E9CE-39FA-4B4A-8D0C-FF4E2CDC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sz="2800" b="1" dirty="0">
                <a:latin typeface="Calibri" panose="020F0502020204030204" pitchFamily="34" charset="0"/>
                <a:cs typeface="Calibri" panose="020F0502020204030204" pitchFamily="34" charset="0"/>
              </a:rPr>
              <a:t>JINJA2 : 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Es una herramienta que te permite </a:t>
            </a:r>
            <a:r>
              <a:rPr lang="es-MX" sz="2800" b="1" dirty="0">
                <a:latin typeface="Calibri" panose="020F0502020204030204" pitchFamily="34" charset="0"/>
                <a:cs typeface="Calibri" panose="020F0502020204030204" pitchFamily="34" charset="0"/>
              </a:rPr>
              <a:t>combinar código y 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crear plantillas dinámicas</a:t>
            </a:r>
            <a:r>
              <a:rPr lang="es-MX" sz="2800" b="1" dirty="0">
                <a:latin typeface="Calibri" panose="020F0502020204030204" pitchFamily="34" charset="0"/>
                <a:cs typeface="Calibri" panose="020F0502020204030204" pitchFamily="34" charset="0"/>
              </a:rPr>
              <a:t> Python con HTML</a:t>
            </a:r>
            <a:r>
              <a:rPr lang="es-MX" sz="2800" dirty="0">
                <a:latin typeface="Calibri" panose="020F0502020204030204" pitchFamily="34" charset="0"/>
                <a:cs typeface="Calibri" panose="020F0502020204030204" pitchFamily="34" charset="0"/>
              </a:rPr>
              <a:t> (o texto en general), de manera que puedas: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Crear páginas web dinámicas con Python (especialmente con </a:t>
            </a:r>
            <a:r>
              <a:rPr kumimoji="0" lang="es-ES" altLang="es-ES" sz="28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Flask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o </a:t>
            </a:r>
            <a:r>
              <a:rPr kumimoji="0" lang="es-ES" altLang="es-ES" sz="28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Django</a:t>
            </a:r>
            <a:r>
              <a:rPr kumimoji="0" lang="es-ES" altLang="es-E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Generar correos electrónicos personalizados.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Generar documentos de texto con datos variables.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s-ES" altLang="es-ES" sz="2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Crear archivos de configuración automáticamente.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17806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68EE65-CC40-497E-B712-85BD46D1C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0" lang="es-BO" altLang="es-BO" sz="32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USO DE LAS BIBLIOTECAS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99E9CE-39FA-4B4A-8D0C-FF4E2CDCD2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2800" b="1" dirty="0"/>
              <a:t>FLASK</a:t>
            </a:r>
            <a:r>
              <a:rPr lang="es-ES" sz="3200" b="1" dirty="0"/>
              <a:t>- </a:t>
            </a:r>
            <a:r>
              <a:rPr lang="es-MX" sz="2800" b="1" dirty="0"/>
              <a:t>CORS (Intercambio de Recursos de Origen Cruzado)</a:t>
            </a:r>
            <a:r>
              <a:rPr lang="es-MX" sz="2800" dirty="0"/>
              <a:t> es un mecanismo de seguridad que los navegadores aplican para proteger a los usuarios.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MX" sz="2800" dirty="0"/>
              <a:t>Sirve para </a:t>
            </a:r>
            <a:r>
              <a:rPr lang="es-MX" sz="2800" b="1" dirty="0"/>
              <a:t>permitir</a:t>
            </a:r>
            <a:r>
              <a:rPr lang="es-MX" sz="2800" dirty="0"/>
              <a:t> o </a:t>
            </a:r>
            <a:r>
              <a:rPr lang="es-MX" sz="2800" b="1" dirty="0"/>
              <a:t>controlar</a:t>
            </a:r>
            <a:r>
              <a:rPr lang="es-MX" sz="2800" dirty="0"/>
              <a:t> esos accesos entre dominios diferentes.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18822443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AEC4DB4-8638-945E-6BF5-9A59AA87A0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5304" b="16514"/>
          <a:stretch>
            <a:fillRect/>
          </a:stretch>
        </p:blipFill>
        <p:spPr>
          <a:xfrm>
            <a:off x="1814944" y="1219201"/>
            <a:ext cx="9047237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9731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A3FC0E0-0A0D-32AB-CAF7-E868842C8A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" y="307398"/>
            <a:ext cx="12011025" cy="5677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55824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erí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í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í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407</TotalTime>
  <Words>388</Words>
  <Application>Microsoft Office PowerPoint</Application>
  <PresentationFormat>Panorámica</PresentationFormat>
  <Paragraphs>42</Paragraphs>
  <Slides>10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7" baseType="lpstr">
      <vt:lpstr>Arial Unicode MS</vt:lpstr>
      <vt:lpstr>Arial</vt:lpstr>
      <vt:lpstr>Calibri</vt:lpstr>
      <vt:lpstr>Gill Sans MT</vt:lpstr>
      <vt:lpstr>Symbol</vt:lpstr>
      <vt:lpstr>Wingdings</vt:lpstr>
      <vt:lpstr>Galería</vt:lpstr>
      <vt:lpstr>Sistema de Venta y Control de Combustible para la Ciudad de Trinidad </vt:lpstr>
      <vt:lpstr>CARACTERÍSTICAS PRINCIPALES  </vt:lpstr>
      <vt:lpstr>Presentación de PowerPoint</vt:lpstr>
      <vt:lpstr>USO DE LAS BIBLIOTECAS </vt:lpstr>
      <vt:lpstr>USO DE LAS BIBLIOTECAS</vt:lpstr>
      <vt:lpstr>USO DE LAS BIBLIOTECAS</vt:lpstr>
      <vt:lpstr>USO DE LAS BIBLIOTECAS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Sistema de Venta y Control de Combustible para la Ciudad de Trinidad </dc:title>
  <dc:creator>59173907558</dc:creator>
  <cp:lastModifiedBy>Yammil</cp:lastModifiedBy>
  <cp:revision>18</cp:revision>
  <dcterms:created xsi:type="dcterms:W3CDTF">2025-07-04T21:26:17Z</dcterms:created>
  <dcterms:modified xsi:type="dcterms:W3CDTF">2025-07-09T22:57:51Z</dcterms:modified>
</cp:coreProperties>
</file>