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0" r:id="rId6"/>
    <p:sldId id="271" r:id="rId7"/>
    <p:sldId id="267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73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23/08/2023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7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7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23/08/2023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>
              <a:spcBef>
                <a:spcPts val="600"/>
              </a:spcBef>
            </a:pPr>
            <a:r>
              <a:rPr lang="es-PE" sz="7200" dirty="0"/>
              <a:t>ICON &amp; IMAGE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Juan David Mosquera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42DBB-A9CB-AA06-0AD0-6D30A5CE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400" dirty="0"/>
              <a:t>IMAGE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45CCE-60B7-94D6-98B6-D7CBB7A8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Image: Un parámetro obligatorio que define la imagen que se mostrará. Puede ser un objeto ImageProvider, como AssetImage o NetworkImage, que especifica la ubicación de la imagen.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Fit: Controla cómo se ajusta la imagen dentro del espacio disponible. Algunas opciones comunes son BoxFit.contain, BoxFit.cover, BoxFit.fill, etc.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Width: Permite establecer el ancho deseado para la imagen. Puede ser un valor numérico o un double.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Height: Similar al ancho, permite establecer la altura deseada para la imagen.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Alignment: Define cómo se alinea la imagen dentro de su espacio asignado. Puedes usar Alignment o AlignmentGeometry para controlar la alineación vertical y horizontal.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559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66D1F-A91C-B2E6-8866-3A59B97E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400" dirty="0"/>
              <a:t>ICON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2B75FF-2A14-FD2A-BAA1-F4CC5E77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Icon: El icono que se mostrará. Puedes especificar un ícono predefinido usando la clase Icons (por ejemplo, Icons.star), o puedes crear tu propio ícono personalizado.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Size: Establece el tamaño del ícono. Puede ser un valor numérico o un double. Los tamaños comunes son 24, 36 y 48.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Color: Define el color del ícono. Puedes usar cualquier color admitido en </a:t>
            </a:r>
            <a:r>
              <a:rPr lang="es-MX" dirty="0" err="1"/>
              <a:t>Flutter</a:t>
            </a:r>
            <a:r>
              <a:rPr lang="es-MX" dirty="0"/>
              <a:t>, como Colors.red, Colors.blue, etc.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SemanticLabel: Un texto descriptivo opcional que se asocia con el ícono para fines de accesibilidad. Ayuda a los usuarios que utilizan lectores de pantalla a entender el propósito del ícono.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TextDirection: Define la dirección del texto que afecta la orientación del ícono en caso de que el ícono tenga una orientación textual, como en idiomas escritos de derecha a izquierda.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434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alguien@ejemplo.com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7_TF78884036_Win32" id="{F1E076FC-6030-4509-B277-491A790BB673}" vid="{D93CB026-5A42-48B9-A074-7DDFFFA1BB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8d8296-4ac8-47b9-b1b4-a32c336759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F4D88FE82D74B91E7F44D55573F84" ma:contentTypeVersion="10" ma:contentTypeDescription="Create a new document." ma:contentTypeScope="" ma:versionID="f0211da2fc87a037e36f863d730eb2dd">
  <xsd:schema xmlns:xsd="http://www.w3.org/2001/XMLSchema" xmlns:xs="http://www.w3.org/2001/XMLSchema" xmlns:p="http://schemas.microsoft.com/office/2006/metadata/properties" xmlns:ns3="aa8d8296-4ac8-47b9-b1b4-a32c3367594c" xmlns:ns4="7706576e-a8cf-4150-84eb-3a55aeb62431" targetNamespace="http://schemas.microsoft.com/office/2006/metadata/properties" ma:root="true" ma:fieldsID="b75fd6a95c62619d47974f4947c5f794" ns3:_="" ns4:_="">
    <xsd:import namespace="aa8d8296-4ac8-47b9-b1b4-a32c3367594c"/>
    <xsd:import namespace="7706576e-a8cf-4150-84eb-3a55aeb624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d8296-4ac8-47b9-b1b4-a32c336759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6576e-a8cf-4150-84eb-3a55aeb6243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purl.org/dc/terms/"/>
    <ds:schemaRef ds:uri="aa8d8296-4ac8-47b9-b1b4-a32c3367594c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7706576e-a8cf-4150-84eb-3a55aeb62431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220A0E-C1DB-4F34-A248-1E56E0CABF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d8296-4ac8-47b9-b1b4-a32c3367594c"/>
    <ds:schemaRef ds:uri="7706576e-a8cf-4150-84eb-3a55aeb624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27</TotalTime>
  <Words>294</Words>
  <Application>Microsoft Office PowerPoint</Application>
  <PresentationFormat>Panorámica</PresentationFormat>
  <Paragraphs>26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ICON &amp; IMAGE</vt:lpstr>
      <vt:lpstr>IMAGE</vt:lpstr>
      <vt:lpstr>ICON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 &amp; IMAGE</dc:title>
  <dc:creator>JUAN DAVID MOSQUERA CALDERON</dc:creator>
  <cp:lastModifiedBy>JUAN DAVID MOSQUERA CALDERON</cp:lastModifiedBy>
  <cp:revision>1</cp:revision>
  <dcterms:created xsi:type="dcterms:W3CDTF">2023-08-23T19:46:47Z</dcterms:created>
  <dcterms:modified xsi:type="dcterms:W3CDTF">2023-08-23T20:14:18Z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0x010100C7BF4D88FE82D74B91E7F44D55573F84</vt:lpwstr>
  </property>
</Properties>
</file>