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AE6E-3900-4CD5-92A9-8022FDFD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23171-B96B-4245-A384-B010125E2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5E74-B188-4F7F-A38A-5636795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E926-685D-4515-8780-084C364D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9422-78CD-4E6C-8265-AA4D3AC7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06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37E6-0DF2-4795-8B53-79454405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99C4-924F-416F-9503-C85DBC43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6601-BEB7-4A3B-91E6-755D39A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F15A-FE8F-4D06-B300-6C1FACF3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55E6-E68F-49DB-9F30-67F292C0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0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5614B-42D6-41A7-81E5-B5A6162A2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BBE86-041A-46AF-92B3-8BFEDE89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23CC-6CCD-4019-96F8-40E77CCF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EC7D-0672-4C57-8925-089031F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CE08-7788-46C6-B9CC-24EEB9E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00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C27-7791-4124-9B8C-9B6EE518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41E3-B789-419F-8498-7AA7E62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BCED-1EE6-43C3-83DA-EC259414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9B1A-4A1E-40CB-9388-B4ECC4CE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7B14-4E85-4C1B-9AAC-74F57BD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1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DBB8-CFD0-410D-ACE7-19786CFF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1A4D-FEEC-4CD8-86CB-F2B64E3E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904-7E80-4068-8855-349F2D52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14F0-9852-4F4C-AB8E-5731391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449C-D0CD-489C-A44D-17B5F58C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18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57F7-6D62-4B2B-9689-5C4575FC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76CC-A0B6-4FE6-93EF-05AA120F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DEB9-F3FA-4103-98CE-CE5FA92B2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47E8-E62E-452D-B632-4A5B2AED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2E9A-5C85-45C4-A8EF-3F74B3AB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48C2E-8E1A-47CD-A263-F78AA4FB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82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B53-B2F9-4FEC-9FAA-2B1CB071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EE1F-D103-45E3-B9C9-FC45D9BE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1782-F92F-4F26-AD41-51F07CFC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7D15A-8F34-490A-954D-DE6640CA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9832-1558-420E-91F7-6AE2743E1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EC35-B8F5-4B18-8170-E0DEDC64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326-34B0-4110-A3D8-0C362F8B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A18E3-A493-41C6-A128-0BD57CF1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3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520-CE54-45B7-B071-63225253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BCBA4-18A4-40D4-B805-DA681877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282DE-8168-440A-A102-3A8F482E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06411-4D97-4117-8925-1EF04114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37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720B4-F5D3-4145-BF09-AD423F1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123D-A903-4716-B628-7D9BD4BD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D8EA-BF2D-46C1-9FC6-75E45047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22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46D5-04CC-4671-A27B-88AF94D9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141C-F026-400D-A33C-67EEC720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152A-7051-464E-B7AA-50E22FAB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8A1DC-7BF0-452F-B94B-E0209836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48F8-6475-448B-AFBE-C8CFA59C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9BF0-3741-49CD-B96B-9E731F0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10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7FC1-FC46-4A77-92D7-4716C397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1ACB3-F426-4EF8-9ABF-1B3EDF6F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5310-1B3D-49D9-B1A9-F3C92AF8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54BC-C9AD-4582-A550-D271AB6A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1DD2-2FFD-4683-B6F5-FC739D53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1BC7A-2BA8-4D9E-AD29-ACCF2AB8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11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CF58F-BD33-43DB-BE9A-B4B75E21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1FC4-A074-43E2-A1DE-095969BF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18FA-E5BA-4F5A-ABED-00586FDC3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E178-C990-478E-9B9D-A6E05922CB66}" type="datetimeFigureOut">
              <a:rPr lang="de-CH" smtClean="0"/>
              <a:t>20.01.2021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519E-BD9D-421D-8172-3D9058118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DBB1-1254-4310-B71A-B540F734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3A66-8C25-4DAB-92F5-257FA674433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A17DC-FA95-4695-B2EF-D9722E279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3"/>
          <a:stretch/>
        </p:blipFill>
        <p:spPr>
          <a:xfrm>
            <a:off x="542696" y="1532356"/>
            <a:ext cx="4021975" cy="2979659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1612C806-DE81-4595-87B1-F1FB76210CED}"/>
              </a:ext>
            </a:extLst>
          </p:cNvPr>
          <p:cNvSpPr/>
          <p:nvPr/>
        </p:nvSpPr>
        <p:spPr>
          <a:xfrm>
            <a:off x="4881448" y="2747355"/>
            <a:ext cx="897775" cy="739833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0A128-07E8-4EC4-8A61-32F15F808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81"/>
          <a:stretch/>
        </p:blipFill>
        <p:spPr>
          <a:xfrm>
            <a:off x="6096000" y="484227"/>
            <a:ext cx="5199020" cy="52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Naredi-Rainer, Nikolaus</dc:creator>
  <cp:lastModifiedBy>Naredi-Rainer, Nikolaus</cp:lastModifiedBy>
  <cp:revision>2</cp:revision>
  <dcterms:created xsi:type="dcterms:W3CDTF">2021-01-20T11:30:11Z</dcterms:created>
  <dcterms:modified xsi:type="dcterms:W3CDTF">2021-01-20T11:39:50Z</dcterms:modified>
</cp:coreProperties>
</file>