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60" r:id="rId4"/>
    <p:sldId id="259" r:id="rId5"/>
  </p:sldIdLst>
  <p:sldSz cx="12192000" cy="6858000"/>
  <p:notesSz cx="6858000" cy="9144000"/>
  <p:embeddedFontLst>
    <p:embeddedFont>
      <p:font typeface="AA Zuehlke" panose="02000503060000020004" pitchFamily="2" charset="0"/>
      <p:regular r:id="rId8"/>
      <p:italic r:id="rId9"/>
    </p:embeddedFont>
  </p:embeddedFontLst>
  <p:custDataLst>
    <p:tags r:id="rId1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488">
          <p15:clr>
            <a:srgbClr val="A4A3A4"/>
          </p15:clr>
        </p15:guide>
        <p15:guide id="6" pos="7552">
          <p15:clr>
            <a:srgbClr val="A4A3A4"/>
          </p15:clr>
        </p15:guide>
        <p15:guide id="7" pos="1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howGuides="1">
      <p:cViewPr varScale="1">
        <p:scale>
          <a:sx n="67" d="100"/>
          <a:sy n="67" d="100"/>
        </p:scale>
        <p:origin x="496" y="56"/>
      </p:cViewPr>
      <p:guideLst>
        <p:guide orient="horz" pos="1127"/>
        <p:guide orient="horz" pos="4136"/>
        <p:guide orient="horz" pos="588"/>
        <p:guide orient="horz" pos="139"/>
        <p:guide pos="488"/>
        <p:guide pos="7552"/>
        <p:guide pos="1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28.04.2015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282" y="4486156"/>
            <a:ext cx="9502236" cy="15365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28. April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Use Case: Plattform zum Data Mining aus unstrukturiertem Text | pmo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496FF53E-431C-4D42-9A75-3BD9B5C5D819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72584" y="1789112"/>
            <a:ext cx="9504000" cy="242406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7793567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5" y="1789113"/>
            <a:ext cx="11216215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28. April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Use Case: Plattform zum Data Mining aus unstrukturiertem Text | pmo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Folie </a:t>
            </a:r>
            <a:fld id="{53A29F05-29DC-4DE3-89C2-BDAD9605B12A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7793567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9357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584" y="5211226"/>
            <a:ext cx="11216216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8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72584" y="389555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CH" smtClean="0"/>
              <a:t>28. April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Use Case: Plattform zum Data Mining aus unstrukturiertem Text | pmo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FFE93417-3057-4F24-A591-101EB219F2E4}" type="slidenum">
              <a:rPr smtClean="0"/>
              <a:pPr/>
              <a:t>‹#›</a:t>
            </a:fld>
            <a:endParaRPr dirty="0"/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5" y="1789113"/>
            <a:ext cx="11216215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28. April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Use Case: Plattform zum Data Mining aus unstrukturiertem Text | pmo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Folie </a:t>
            </a:r>
            <a:fld id="{D5595B26-2EA4-41B1-B01B-C56617E9CF2F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113"/>
            <a:ext cx="5544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28. April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Use Case: Plattform zum Data Mining aus unstrukturiertem Text | pmo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Folie </a:t>
            </a:r>
            <a:fld id="{C5CFF118-6291-4172-85F2-8813E0019D51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44800" y="1789113"/>
            <a:ext cx="5544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8715505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112"/>
            <a:ext cx="5544000" cy="2281489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28. April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Use Case: Plattform zum Data Mining aus unstrukturiertem Text | pmo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Folie </a:t>
            </a:r>
            <a:fld id="{BE681B89-F1F8-45D9-8112-5239D1F478A4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44800" y="1789112"/>
            <a:ext cx="5544000" cy="2281489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772584" y="4217861"/>
            <a:ext cx="5544000" cy="235277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6444800" y="4217861"/>
            <a:ext cx="5544000" cy="235277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6203539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2584" y="220662"/>
            <a:ext cx="7794768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8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584" y="1789356"/>
            <a:ext cx="11216217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4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3113" y="2965902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580956" y="2965900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8388800" y="2965900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smtClean="0"/>
              <a:t>28. April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CH" smtClean="0"/>
              <a:t>Use Case: Plattform zum Data Mining aus unstrukturiertem Text | pmo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31096C54-3DA3-4C2A-B2B0-238350C15A8B}" type="slidenum">
              <a:rPr smtClean="0"/>
              <a:pPr/>
              <a:t>‹#›</a:t>
            </a:fld>
            <a:endParaRPr dirty="0"/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4"/>
            <a:ext cx="7604663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28. April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Use Case: Plattform zum Data Mining aus unstrukturiertem Text | pmo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Folie </a:t>
            </a:r>
            <a:fld id="{481CC0ED-5ABA-4308-B5F2-733454D2F0D6}" type="slidenum">
              <a:rPr smtClean="0"/>
              <a:pPr/>
              <a:t>‹#›</a:t>
            </a:fld>
            <a:endParaRPr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7604663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9972800" y="292284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9972800" y="2421092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9972800" y="4549900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72584" y="1789353"/>
            <a:ext cx="7604664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353"/>
            <a:ext cx="7604664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28. April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Use Case: Plattform zum Data Mining aus unstrukturiertem Text | pmo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Folie </a:t>
            </a:r>
            <a:fld id="{A9D22653-732B-4B83-80C7-DF162B03E91F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6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9972800" y="1860642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9972800" y="4141890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844" y="1789112"/>
            <a:ext cx="6177957" cy="4776788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28. April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Use Case: Plattform zum Data Mining aus unstrukturiertem Text | pmo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Folie </a:t>
            </a:r>
            <a:fld id="{8E26F55D-2071-4557-9C37-B5117C4D937C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73113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28. April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Use Case: Plattform zum Data Mining aus unstrukturiertem Text | pmo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Folie </a:t>
            </a:r>
            <a:fld id="{F1679D0B-AA19-4D80-8A0C-E9FA52B65D4B}" type="slidenum">
              <a:rPr smtClean="0"/>
              <a:pPr/>
              <a:t>‹#›</a:t>
            </a:fld>
            <a:endParaRPr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772585" y="220994"/>
            <a:ext cx="11216216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585" y="1789354"/>
            <a:ext cx="11216217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46385" y="6673220"/>
            <a:ext cx="1519767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9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28. April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2585" y="6673220"/>
            <a:ext cx="6083300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9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Use Case: Plattform zum Data Mining aus unstrukturiertem Text | pmo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6651" y="6673220"/>
            <a:ext cx="1519767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9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Folie </a:t>
            </a:r>
            <a:fld id="{46BBF742-C4B3-40FC-9EEB-194809191177}" type="slidenum">
              <a:rPr smtClean="0"/>
              <a:pPr/>
              <a:t>‹#›</a:t>
            </a:fld>
            <a:endParaRPr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10469034" y="6673220"/>
            <a:ext cx="1534583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9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2015</a:t>
            </a:r>
            <a:endParaRPr lang="de-CH" sz="900" kern="1200" noProof="1" smtClean="0">
              <a:solidFill>
                <a:srgbClr val="4D4D4D"/>
              </a:solidFill>
              <a:latin typeface="AA Zuehlke" pitchFamily="2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7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4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357188" indent="-357188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4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62547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9852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17157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Big Data - Plattform zum </a:t>
            </a:r>
            <a:br>
              <a:rPr lang="de-CH" dirty="0" smtClean="0"/>
            </a:br>
            <a:r>
              <a:rPr lang="de-CH" dirty="0" smtClean="0"/>
              <a:t>Data Mining aus unstrukturiertem Text</a:t>
            </a:r>
            <a:endParaRPr lang="de-CH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Use Case: Plattform zum Data Mining aus unstrukturiertem Text | pmo</a:t>
            </a:r>
            <a:endParaRPr lang="de-CH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28. April 2015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D5E12D68-6663-48D5-B414-92AA5415B476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1597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Motivation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Aft>
                <a:spcPts val="3000"/>
              </a:spcAft>
              <a:buFont typeface="Wingdings" panose="05000000000000000000" pitchFamily="2" charset="2"/>
              <a:buChar char="§"/>
            </a:pPr>
            <a:r>
              <a:rPr lang="de-CH" dirty="0" smtClean="0"/>
              <a:t>Text Mining: einer DER «Big  Data»-Anwendungsfälle</a:t>
            </a:r>
          </a:p>
          <a:p>
            <a:pPr marL="342900" indent="-342900">
              <a:spcAft>
                <a:spcPts val="3000"/>
              </a:spcAft>
              <a:buFont typeface="Wingdings" panose="05000000000000000000" pitchFamily="2" charset="2"/>
              <a:buChar char="§"/>
            </a:pPr>
            <a:r>
              <a:rPr lang="de-CH" dirty="0" smtClean="0"/>
              <a:t>Technische Plattform: für viele </a:t>
            </a:r>
            <a:r>
              <a:rPr lang="de-CH" dirty="0" err="1" smtClean="0"/>
              <a:t>Use</a:t>
            </a:r>
            <a:r>
              <a:rPr lang="de-CH" dirty="0" smtClean="0"/>
              <a:t> Cases</a:t>
            </a:r>
          </a:p>
          <a:p>
            <a:pPr marL="342900" indent="-342900">
              <a:spcAft>
                <a:spcPts val="3000"/>
              </a:spcAft>
              <a:buFont typeface="Wingdings" panose="05000000000000000000" pitchFamily="2" charset="2"/>
              <a:buChar char="§"/>
            </a:pPr>
            <a:r>
              <a:rPr lang="de-CH" dirty="0" smtClean="0"/>
              <a:t>Interner Nutzen (s. nachfolgender Case)</a:t>
            </a:r>
          </a:p>
          <a:p>
            <a:pPr marL="342900" indent="-342900">
              <a:spcAft>
                <a:spcPts val="3000"/>
              </a:spcAft>
              <a:buFont typeface="Wingdings" panose="05000000000000000000" pitchFamily="2" charset="2"/>
              <a:buChar char="§"/>
            </a:pPr>
            <a:r>
              <a:rPr lang="de-CH" dirty="0" smtClean="0"/>
              <a:t>Know-how kann in konkreten Kundenprojekten angewendet werden (ARGUS)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Use Case: Plattform zum Data Mining aus unstrukturiertem Text | pmo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28. April 2015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DAB9356C-4ABE-4392-BDE9-65FDF4901A49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4825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Plattform zum Data Mining von unstrukturiertem Text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de-CH" dirty="0" smtClean="0"/>
              <a:t>Webseiten-</a:t>
            </a:r>
            <a:r>
              <a:rPr lang="de-CH" dirty="0" err="1" smtClean="0"/>
              <a:t>Crawling</a:t>
            </a:r>
            <a:endParaRPr lang="de-CH" dirty="0" smtClean="0"/>
          </a:p>
          <a:p>
            <a:pPr marL="342900" indent="-34290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de-CH" dirty="0" smtClean="0"/>
              <a:t>Sammeln von Newsfeeds</a:t>
            </a:r>
          </a:p>
          <a:p>
            <a:pPr marL="342900" indent="-34290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de-CH" dirty="0" smtClean="0"/>
              <a:t>Speichern und </a:t>
            </a:r>
            <a:r>
              <a:rPr lang="de-CH" dirty="0" err="1" smtClean="0"/>
              <a:t>Preprocessing</a:t>
            </a:r>
            <a:r>
              <a:rPr lang="de-CH" dirty="0" smtClean="0"/>
              <a:t> des unstrukturierten Texts</a:t>
            </a:r>
          </a:p>
          <a:p>
            <a:pPr marL="342900" indent="-34290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de-CH" dirty="0" smtClean="0"/>
              <a:t>Batch-Analyse der gesammelten Dokumente</a:t>
            </a:r>
          </a:p>
          <a:p>
            <a:pPr marL="342900" indent="-34290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de-CH" dirty="0" smtClean="0"/>
              <a:t>Stream-Processing der Newsfeeds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Use Case: Plattform zum Data Mining aus unstrukturiertem Text | pmo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28. April 2015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D5595B26-2EA4-41B1-B01B-C56617E9CF2F}" type="slidenum">
              <a:rPr smtClean="0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8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2800" dirty="0" err="1"/>
              <a:t>Use</a:t>
            </a:r>
            <a:r>
              <a:rPr lang="de-CH" sz="2800" dirty="0"/>
              <a:t> Case 1: </a:t>
            </a:r>
            <a:r>
              <a:rPr lang="de-CH" sz="2800" dirty="0" smtClean="0"/>
              <a:t>Monitoring </a:t>
            </a:r>
            <a:r>
              <a:rPr lang="de-CH" sz="2800" dirty="0" smtClean="0"/>
              <a:t>unseres Wettbewerbs im Bereich «Big Data Analytics»</a:t>
            </a:r>
            <a:endParaRPr lang="de-CH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5" y="956469"/>
            <a:ext cx="11216215" cy="4776787"/>
          </a:xfrm>
        </p:spPr>
        <p:txBody>
          <a:bodyPr/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CH" dirty="0" err="1" smtClean="0"/>
              <a:t>Filtering</a:t>
            </a:r>
            <a:r>
              <a:rPr lang="de-CH" dirty="0" smtClean="0"/>
              <a:t>:</a:t>
            </a:r>
          </a:p>
          <a:p>
            <a:pPr marL="700088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CH" sz="2000" dirty="0" smtClean="0"/>
              <a:t>In wie vielen Texten wird das Thema «Big Data Analytics» in irgend einer Form behandelt?</a:t>
            </a:r>
          </a:p>
          <a:p>
            <a:pPr marL="700088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CH" sz="2000" dirty="0"/>
              <a:t>Textanalyse von Nachrichten, Artikeln in einem definierbaren Zeitfenster </a:t>
            </a:r>
            <a:br>
              <a:rPr lang="de-CH" sz="2000" dirty="0"/>
            </a:br>
            <a:r>
              <a:rPr lang="de-CH" sz="2000" dirty="0"/>
              <a:t>(z.B. letzter Monat</a:t>
            </a:r>
            <a:r>
              <a:rPr lang="de-CH" sz="2000" dirty="0" smtClean="0"/>
              <a:t>)</a:t>
            </a:r>
            <a:endParaRPr lang="de-CH" sz="20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CH" dirty="0" err="1"/>
              <a:t>Named</a:t>
            </a:r>
            <a:r>
              <a:rPr lang="de-CH" dirty="0"/>
              <a:t> Entity Recognition:</a:t>
            </a:r>
          </a:p>
          <a:p>
            <a:pPr marL="700088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CH" sz="2000" dirty="0"/>
              <a:t>Welche Firmen werden als Kunden und als Anbieter von Big Data Analytics-Dienstleistungen genannt?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CH" dirty="0"/>
              <a:t>Topic </a:t>
            </a:r>
            <a:r>
              <a:rPr lang="de-CH" dirty="0" smtClean="0"/>
              <a:t>Model:</a:t>
            </a:r>
            <a:endParaRPr lang="de-CH" dirty="0"/>
          </a:p>
          <a:p>
            <a:pPr marL="700088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CH" sz="2000" dirty="0"/>
              <a:t>Erkennen von aktuellen Themen («</a:t>
            </a:r>
            <a:r>
              <a:rPr lang="de-CH" sz="2000" dirty="0" err="1"/>
              <a:t>hot</a:t>
            </a:r>
            <a:r>
              <a:rPr lang="de-CH" sz="2000" dirty="0"/>
              <a:t> </a:t>
            </a:r>
            <a:r>
              <a:rPr lang="de-CH" sz="2000" dirty="0" err="1"/>
              <a:t>topics</a:t>
            </a:r>
            <a:r>
              <a:rPr lang="de-CH" sz="2000" dirty="0"/>
              <a:t>»)</a:t>
            </a:r>
          </a:p>
          <a:p>
            <a:pPr marL="700088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CH" sz="2000" dirty="0"/>
              <a:t>Zu welchem Zwecke soll / wird Big Data Analytics eingesetzt (werden</a:t>
            </a:r>
            <a:r>
              <a:rPr lang="de-CH" sz="2000" dirty="0" smtClean="0"/>
              <a:t>)?</a:t>
            </a:r>
          </a:p>
          <a:p>
            <a:pPr marL="700088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CH" sz="2000" dirty="0" err="1" smtClean="0"/>
              <a:t>Alerting</a:t>
            </a:r>
            <a:r>
              <a:rPr lang="de-CH" sz="2000" dirty="0" smtClean="0"/>
              <a:t>: neues Thema gewinnt an Bedeutung!</a:t>
            </a:r>
            <a:r>
              <a:rPr lang="de-CH" sz="2000" dirty="0"/>
              <a:t/>
            </a:r>
            <a:br>
              <a:rPr lang="de-CH" sz="2000" dirty="0"/>
            </a:br>
            <a:endParaRPr lang="de-CH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Use Case: Plattform zum Data Mining aus unstrukturiertem Text | pmo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28. April 2015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D5595B26-2EA4-41B1-B01B-C56617E9CF2F}" type="slidenum">
              <a:rPr smtClean="0"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971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5"/>
  <p:tag name="LANGUAGE" val="2055"/>
  <p:tag name="AUTHOR" val="pmo"/>
  <p:tag name="BRAN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169_20141204(1).potx" id="{7D1C89C3-7379-4B75-8C88-7CE7836178D5}" vid="{FB395907-0729-4388-AFFA-84C054548188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Zuehlke_169</Template>
  <TotalTime>0</TotalTime>
  <Words>180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AA Zuehlke</vt:lpstr>
      <vt:lpstr>Wingdings</vt:lpstr>
      <vt:lpstr>Arial</vt:lpstr>
      <vt:lpstr>Zuehlke</vt:lpstr>
      <vt:lpstr>Big Data - Plattform zum  Data Mining aus unstrukturiertem Text</vt:lpstr>
      <vt:lpstr>Motivation</vt:lpstr>
      <vt:lpstr>Plattform zum Data Mining von unstrukturiertem Text</vt:lpstr>
      <vt:lpstr>Use Case 1: Monitoring unseres Wettbewerbs im Bereich «Big Data Analytics»</vt:lpstr>
    </vt:vector>
  </TitlesOfParts>
  <Company>Zühlke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Case: Plattform zum Data Mining aus unstrukturiertem Text</dc:title>
  <dc:creator>pmo</dc:creator>
  <cp:lastModifiedBy>Morf, Philipp</cp:lastModifiedBy>
  <cp:revision>9</cp:revision>
  <dcterms:created xsi:type="dcterms:W3CDTF">2015-04-28T05:48:06Z</dcterms:created>
  <dcterms:modified xsi:type="dcterms:W3CDTF">2015-04-28T07:51:16Z</dcterms:modified>
</cp:coreProperties>
</file>