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0"/>
  </p:notesMasterIdLst>
  <p:handoutMasterIdLst>
    <p:handoutMasterId r:id="rId11"/>
  </p:handoutMasterIdLst>
  <p:sldIdLst>
    <p:sldId id="256" r:id="rId2"/>
    <p:sldId id="264" r:id="rId3"/>
    <p:sldId id="265" r:id="rId4"/>
    <p:sldId id="262" r:id="rId5"/>
    <p:sldId id="258" r:id="rId6"/>
    <p:sldId id="260" r:id="rId7"/>
    <p:sldId id="261" r:id="rId8"/>
    <p:sldId id="263" r:id="rId9"/>
  </p:sldIdLst>
  <p:sldSz cx="9144000" cy="6858000" type="screen4x3"/>
  <p:notesSz cx="6858000" cy="9144000"/>
  <p:embeddedFontLst>
    <p:embeddedFont>
      <p:font typeface="AA Zuehlke" panose="02000503060000020004" pitchFamily="2" charset="0"/>
      <p:regular r:id="rId12"/>
      <p:italic r:id="rId13"/>
    </p:embeddedFont>
  </p:embeddedFontLst>
  <p:custDataLst>
    <p:tags r:id="rId1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27">
          <p15:clr>
            <a:srgbClr val="A4A3A4"/>
          </p15:clr>
        </p15:guide>
        <p15:guide id="2" orient="horz" pos="4136">
          <p15:clr>
            <a:srgbClr val="A4A3A4"/>
          </p15:clr>
        </p15:guide>
        <p15:guide id="3" orient="horz" pos="588">
          <p15:clr>
            <a:srgbClr val="A4A3A4"/>
          </p15:clr>
        </p15:guide>
        <p15:guide id="4" orient="horz" pos="139">
          <p15:clr>
            <a:srgbClr val="A4A3A4"/>
          </p15:clr>
        </p15:guide>
        <p15:guide id="5" pos="365">
          <p15:clr>
            <a:srgbClr val="A4A3A4"/>
          </p15:clr>
        </p15:guide>
        <p15:guide id="6" pos="5664">
          <p15:clr>
            <a:srgbClr val="A4A3A4"/>
          </p15:clr>
        </p15:guide>
        <p15:guide id="7" pos="9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6710EB-4081-4327-87A8-A6E326B6FCDB}">
  <a:tblStyle styleId="{556710EB-4081-4327-87A8-A6E326B6FCDB}" styleName="Zuehlke">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a:fontRef idx="minor">
          <a:prstClr val="black"/>
        </a:fontRef>
        <a:schemeClr val="lt1"/>
      </a:tcTxStyle>
      <a:tcStyle>
        <a:tcBdr/>
        <a:fill>
          <a:solidFill>
            <a:schemeClr val="accent5"/>
          </a:solidFill>
        </a:fill>
      </a:tcStyle>
    </a:lastCol>
    <a:firstCol>
      <a:tcTxStyle>
        <a:fontRef idx="major">
          <a:prstClr val="black"/>
        </a:fontRef>
        <a:schemeClr val="lt1"/>
      </a:tcTxStyle>
      <a:tcStyle>
        <a:tcBdr/>
        <a:fill>
          <a:solidFill>
            <a:schemeClr val="accent5"/>
          </a:solidFill>
        </a:fill>
      </a:tcStyle>
    </a:firstCol>
    <a:lastRow>
      <a:tcTxStyle>
        <a:fontRef idx="minor">
          <a:prstClr val="black"/>
        </a:fontRef>
        <a:schemeClr val="lt1"/>
      </a:tcTxStyle>
      <a:tcStyle>
        <a:tcBdr>
          <a:top>
            <a:ln w="38100" cmpd="sng">
              <a:solidFill>
                <a:schemeClr val="lt1"/>
              </a:solidFill>
            </a:ln>
          </a:top>
        </a:tcBdr>
        <a:fill>
          <a:solidFill>
            <a:schemeClr val="accent5"/>
          </a:solidFill>
        </a:fill>
      </a:tcStyle>
    </a:lastRow>
    <a:firstRow>
      <a:tcTxStyle>
        <a:fontRef idx="maj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howGuides="1">
      <p:cViewPr varScale="1">
        <p:scale>
          <a:sx n="132" d="100"/>
          <a:sy n="132" d="100"/>
        </p:scale>
        <p:origin x="876" y="132"/>
      </p:cViewPr>
      <p:guideLst>
        <p:guide orient="horz" pos="1127"/>
        <p:guide orient="horz" pos="4136"/>
        <p:guide orient="horz" pos="588"/>
        <p:guide orient="horz" pos="139"/>
        <p:guide pos="365"/>
        <p:guide pos="5664"/>
        <p:guide pos="96"/>
      </p:guideLst>
    </p:cSldViewPr>
  </p:slideViewPr>
  <p:notesTextViewPr>
    <p:cViewPr>
      <p:scale>
        <a:sx n="100" d="100"/>
        <a:sy n="100" d="100"/>
      </p:scale>
      <p:origin x="0" y="0"/>
    </p:cViewPr>
  </p:notesTextViewPr>
  <p:notesViewPr>
    <p:cSldViewPr showGuides="1">
      <p:cViewPr varScale="1">
        <p:scale>
          <a:sx n="98" d="100"/>
          <a:sy n="98" d="100"/>
        </p:scale>
        <p:origin x="-356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latin typeface="AA Zuehlke" pitchFamily="2"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D189A0-0A58-4992-87A6-55AC822E6B9B}" type="datetimeFigureOut">
              <a:rPr lang="de-DE" smtClean="0">
                <a:latin typeface="AA Zuehlke" pitchFamily="2" charset="0"/>
              </a:rPr>
              <a:t>04.11.2015</a:t>
            </a:fld>
            <a:endParaRPr lang="de-DE">
              <a:latin typeface="AA Zuehlke" pitchFamily="2"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latin typeface="AA Zuehlke" pitchFamily="2"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C6F6C-8E1B-4498-9594-4C11B1F32799}" type="slidenum">
              <a:rPr lang="de-DE" smtClean="0">
                <a:latin typeface="AA Zuehlke" pitchFamily="2" charset="0"/>
              </a:rPr>
              <a:t>‹#›</a:t>
            </a:fld>
            <a:endParaRPr lang="de-DE">
              <a:latin typeface="AA Zuehlke" pitchFamily="2" charset="0"/>
            </a:endParaRPr>
          </a:p>
        </p:txBody>
      </p:sp>
    </p:spTree>
    <p:extLst>
      <p:ext uri="{BB962C8B-B14F-4D97-AF65-F5344CB8AC3E}">
        <p14:creationId xmlns:p14="http://schemas.microsoft.com/office/powerpoint/2010/main" val="3161745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A Zuehlke" pitchFamily="2"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A Zuehlke" pitchFamily="2" charset="0"/>
              </a:defRPr>
            </a:lvl1pPr>
          </a:lstStyle>
          <a:p>
            <a:fld id="{A6966AE6-B72D-4967-9CA3-8469D2863705}" type="datetimeFigureOut">
              <a:rPr lang="en-US" smtClean="0"/>
              <a:pPr/>
              <a:t>11/4/2015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A Zuehlke"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A Zuehlke" pitchFamily="2" charset="0"/>
              </a:defRPr>
            </a:lvl1pPr>
          </a:lstStyle>
          <a:p>
            <a:fld id="{04E102C5-3B9C-48EE-BFF0-2E7AF2F2A1F4}" type="slidenum">
              <a:rPr lang="en-US" smtClean="0"/>
              <a:pPr/>
              <a:t>‹#›</a:t>
            </a:fld>
            <a:endParaRPr lang="en-US" dirty="0"/>
          </a:p>
        </p:txBody>
      </p:sp>
    </p:spTree>
    <p:extLst>
      <p:ext uri="{BB962C8B-B14F-4D97-AF65-F5344CB8AC3E}">
        <p14:creationId xmlns:p14="http://schemas.microsoft.com/office/powerpoint/2010/main" val="3333568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A Zuehlke" pitchFamily="2" charset="0"/>
        <a:ea typeface="+mn-ea"/>
        <a:cs typeface="+mn-cs"/>
      </a:defRPr>
    </a:lvl1pPr>
    <a:lvl2pPr marL="457200" algn="l" defTabSz="914400" rtl="0" eaLnBrk="1" latinLnBrk="0" hangingPunct="1">
      <a:defRPr sz="1200" kern="1200">
        <a:solidFill>
          <a:schemeClr val="tx1"/>
        </a:solidFill>
        <a:latin typeface="AA Zuehlke" pitchFamily="2" charset="0"/>
        <a:ea typeface="+mn-ea"/>
        <a:cs typeface="+mn-cs"/>
      </a:defRPr>
    </a:lvl2pPr>
    <a:lvl3pPr marL="914400" algn="l" defTabSz="914400" rtl="0" eaLnBrk="1" latinLnBrk="0" hangingPunct="1">
      <a:defRPr sz="1200" kern="1200">
        <a:solidFill>
          <a:schemeClr val="tx1"/>
        </a:solidFill>
        <a:latin typeface="AA Zuehlke" pitchFamily="2" charset="0"/>
        <a:ea typeface="+mn-ea"/>
        <a:cs typeface="+mn-cs"/>
      </a:defRPr>
    </a:lvl3pPr>
    <a:lvl4pPr marL="1371600" algn="l" defTabSz="914400" rtl="0" eaLnBrk="1" latinLnBrk="0" hangingPunct="1">
      <a:defRPr sz="1200" kern="1200">
        <a:solidFill>
          <a:schemeClr val="tx1"/>
        </a:solidFill>
        <a:latin typeface="AA Zuehlke" pitchFamily="2" charset="0"/>
        <a:ea typeface="+mn-ea"/>
        <a:cs typeface="+mn-cs"/>
      </a:defRPr>
    </a:lvl4pPr>
    <a:lvl5pPr marL="1828800" algn="l" defTabSz="914400" rtl="0" eaLnBrk="1" latinLnBrk="0" hangingPunct="1">
      <a:defRPr sz="1200" kern="1200">
        <a:solidFill>
          <a:schemeClr val="tx1"/>
        </a:solidFill>
        <a:latin typeface="AA Zuehlk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9438" y="4926069"/>
            <a:ext cx="8412161" cy="1283202"/>
          </a:xfrm>
        </p:spPr>
        <p:txBody>
          <a:bodyPr/>
          <a:lstStyle>
            <a:lvl1pPr>
              <a:defRPr sz="4400"/>
            </a:lvl1pPr>
          </a:lstStyle>
          <a:p>
            <a:r>
              <a:rPr lang="en-US" smtClean="0"/>
              <a:t>Click to edit Master title style</a:t>
            </a:r>
            <a:endParaRPr lang="de-CH" dirty="0"/>
          </a:p>
        </p:txBody>
      </p:sp>
      <p:sp>
        <p:nvSpPr>
          <p:cNvPr id="4" name="Date Placeholder 3"/>
          <p:cNvSpPr>
            <a:spLocks noGrp="1"/>
          </p:cNvSpPr>
          <p:nvPr>
            <p:ph type="dt" sz="half" idx="10"/>
          </p:nvPr>
        </p:nvSpPr>
        <p:spPr/>
        <p:txBody>
          <a:bodyPr/>
          <a:lstStyle/>
          <a:p>
            <a:r>
              <a:rPr lang="de-CH" smtClean="0"/>
              <a:t>3. November 2015</a:t>
            </a:r>
            <a:endParaRPr lang="de-CH" dirty="0"/>
          </a:p>
        </p:txBody>
      </p:sp>
      <p:sp>
        <p:nvSpPr>
          <p:cNvPr id="5" name="Footer Placeholder 4"/>
          <p:cNvSpPr>
            <a:spLocks noGrp="1"/>
          </p:cNvSpPr>
          <p:nvPr>
            <p:ph type="ftr" sz="quarter" idx="11"/>
          </p:nvPr>
        </p:nvSpPr>
        <p:spPr/>
        <p:txBody>
          <a:bodyPr/>
          <a:lstStyle/>
          <a:p>
            <a:r>
              <a:rPr lang="en-US" smtClean="0"/>
              <a:t>Multi-Purpose Text Mining PoC Architecture (SHMACK) | mafu</a:t>
            </a:r>
            <a:endParaRPr lang="de-CH" dirty="0"/>
          </a:p>
        </p:txBody>
      </p:sp>
      <p:sp>
        <p:nvSpPr>
          <p:cNvPr id="6" name="Slide Number Placeholder 5"/>
          <p:cNvSpPr>
            <a:spLocks noGrp="1"/>
          </p:cNvSpPr>
          <p:nvPr>
            <p:ph type="sldNum" sz="quarter" idx="12"/>
          </p:nvPr>
        </p:nvSpPr>
        <p:spPr/>
        <p:txBody>
          <a:bodyPr/>
          <a:lstStyle/>
          <a:p>
            <a:r>
              <a:rPr lang="de-CH" smtClean="0"/>
              <a:t>Folie </a:t>
            </a:r>
            <a:fld id="{080FF796-779F-4246-AC28-9B30A5DED332}" type="slidenum">
              <a:rPr smtClean="0"/>
              <a:pPr/>
              <a:t>‹#›</a:t>
            </a:fld>
            <a:endParaRPr dirty="0"/>
          </a:p>
        </p:txBody>
      </p:sp>
      <p:sp>
        <p:nvSpPr>
          <p:cNvPr id="8" name="Picture Placeholder 7"/>
          <p:cNvSpPr>
            <a:spLocks noGrp="1"/>
          </p:cNvSpPr>
          <p:nvPr>
            <p:ph type="pic" sz="quarter" idx="13"/>
          </p:nvPr>
        </p:nvSpPr>
        <p:spPr>
          <a:xfrm>
            <a:off x="579438" y="1789112"/>
            <a:ext cx="7128000" cy="2700000"/>
          </a:xfrm>
        </p:spPr>
        <p:txBody>
          <a:bodyPr/>
          <a:lstStyle/>
          <a:p>
            <a:r>
              <a:rPr lang="en-US" smtClean="0"/>
              <a:t>Click icon to add picture</a:t>
            </a:r>
            <a:endParaRPr lang="de-CH" dirty="0"/>
          </a:p>
        </p:txBody>
      </p:sp>
      <p:pic>
        <p:nvPicPr>
          <p:cNvPr id="3" name="Picture 2"/>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567488" y="292100"/>
            <a:ext cx="1141413" cy="1141413"/>
          </a:xfrm>
          <a:prstGeom prst="rect">
            <a:avLst/>
          </a:prstGeom>
        </p:spPr>
      </p:pic>
    </p:spTree>
    <p:extLst>
      <p:ext uri="{BB962C8B-B14F-4D97-AF65-F5344CB8AC3E}">
        <p14:creationId xmlns:p14="http://schemas.microsoft.com/office/powerpoint/2010/main" val="102635146"/>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 Slide with Logo" preserve="1" userDrawn="1">
  <p:cSld name="Text Slide with Logo">
    <p:spTree>
      <p:nvGrpSpPr>
        <p:cNvPr id="1" name=""/>
        <p:cNvGrpSpPr/>
        <p:nvPr/>
      </p:nvGrpSpPr>
      <p:grpSpPr>
        <a:xfrm>
          <a:off x="0" y="0"/>
          <a:ext cx="0" cy="0"/>
          <a:chOff x="0" y="0"/>
          <a:chExt cx="0" cy="0"/>
        </a:xfrm>
      </p:grpSpPr>
      <p:sp>
        <p:nvSpPr>
          <p:cNvPr id="2" name="Title 1"/>
          <p:cNvSpPr>
            <a:spLocks noGrp="1"/>
          </p:cNvSpPr>
          <p:nvPr>
            <p:ph type="title"/>
          </p:nvPr>
        </p:nvSpPr>
        <p:spPr>
          <a:xfrm>
            <a:off x="579439" y="220993"/>
            <a:ext cx="5845174" cy="712892"/>
          </a:xfrm>
        </p:spPr>
        <p:txBody>
          <a:bodyPr/>
          <a:lstStyle>
            <a:lvl1pPr>
              <a:defRPr>
                <a:solidFill>
                  <a:srgbClr val="4D4D4D"/>
                </a:solidFill>
              </a:defRPr>
            </a:lvl1pPr>
          </a:lstStyle>
          <a:p>
            <a:r>
              <a:rPr lang="en-US" smtClean="0"/>
              <a:t>Click to edit Master title style</a:t>
            </a:r>
            <a:endParaRPr lang="de-CH" dirty="0"/>
          </a:p>
        </p:txBody>
      </p:sp>
      <p:sp>
        <p:nvSpPr>
          <p:cNvPr id="3" name="Content Placeholder 2"/>
          <p:cNvSpPr>
            <a:spLocks noGrp="1"/>
          </p:cNvSpPr>
          <p:nvPr>
            <p:ph idx="1"/>
          </p:nvPr>
        </p:nvSpPr>
        <p:spPr>
          <a:xfrm>
            <a:off x="579438" y="1789113"/>
            <a:ext cx="8412161" cy="4776787"/>
          </a:xfrm>
        </p:spPr>
        <p:txBody>
          <a:bodyPr/>
          <a:lstStyle>
            <a:lvl1pPr>
              <a:defRPr>
                <a:solidFill>
                  <a:srgbClr val="4D4D4D"/>
                </a:solidFill>
              </a:defRPr>
            </a:lvl1pPr>
            <a:lvl2pPr>
              <a:defRPr>
                <a:solidFill>
                  <a:srgbClr val="4D4D4D"/>
                </a:solidFill>
              </a:defRPr>
            </a:lvl2pPr>
            <a:lvl3pPr>
              <a:defRPr>
                <a:solidFill>
                  <a:srgbClr val="4D4D4D"/>
                </a:solidFill>
              </a:defRPr>
            </a:lvl3pPr>
            <a:lvl4pPr>
              <a:defRPr>
                <a:solidFill>
                  <a:srgbClr val="4D4D4D"/>
                </a:solidFill>
              </a:defRPr>
            </a:lvl4pPr>
            <a:lvl5pPr>
              <a:defRPr>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smtClean="0"/>
              <a:t>3. November 2015</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en-US" smtClean="0"/>
              <a:t>Multi-Purpose Text Mining PoC Architecture (SHMACK) | mafu</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de-CH" smtClean="0"/>
              <a:t>Folie </a:t>
            </a:r>
            <a:fld id="{F3F4F46A-EC18-4279-9A96-0A7DE0BC07B9}" type="slidenum">
              <a:rPr smtClean="0"/>
              <a:pPr/>
              <a:t>‹#›</a:t>
            </a:fld>
            <a:endParaRPr dirty="0"/>
          </a:p>
        </p:txBody>
      </p:sp>
      <p:sp>
        <p:nvSpPr>
          <p:cNvPr id="8" name="Text Placeholder 7"/>
          <p:cNvSpPr>
            <a:spLocks noGrp="1"/>
          </p:cNvSpPr>
          <p:nvPr>
            <p:ph type="body" sz="quarter" idx="13"/>
          </p:nvPr>
        </p:nvSpPr>
        <p:spPr>
          <a:xfrm>
            <a:off x="579438" y="930330"/>
            <a:ext cx="5845175" cy="645156"/>
          </a:xfrm>
        </p:spPr>
        <p:txBody>
          <a:bodyPr/>
          <a:lstStyle>
            <a:lvl1pPr>
              <a:spcBef>
                <a:spcPts val="0"/>
              </a:spcBef>
              <a:buFontTx/>
              <a:buNone/>
              <a:defRPr sz="22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smtClean="0"/>
              <a:t>Click to edit Master text styles</a:t>
            </a:r>
          </a:p>
        </p:txBody>
      </p:sp>
      <p:pic>
        <p:nvPicPr>
          <p:cNvPr id="7" name="Picture 6"/>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567488" y="292100"/>
            <a:ext cx="1141413" cy="1141413"/>
          </a:xfrm>
          <a:prstGeom prst="rect">
            <a:avLst/>
          </a:prstGeom>
        </p:spPr>
      </p:pic>
    </p:spTree>
    <p:extLst>
      <p:ext uri="{BB962C8B-B14F-4D97-AF65-F5344CB8AC3E}">
        <p14:creationId xmlns:p14="http://schemas.microsoft.com/office/powerpoint/2010/main" val="279999857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losing Slide"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579438" y="5211225"/>
            <a:ext cx="8412162" cy="1354675"/>
          </a:xfrm>
        </p:spPr>
        <p:txBody>
          <a:bodyPr vert="horz" lIns="0" tIns="0" rIns="0" bIns="0" rtlCol="0" anchor="t" anchorCtr="0">
            <a:noAutofit/>
          </a:bodyPr>
          <a:lstStyle>
            <a:lvl1pPr>
              <a:defRPr lang="de-DE" sz="4400">
                <a:solidFill>
                  <a:srgbClr val="4D4D4D"/>
                </a:solidFill>
              </a:defRPr>
            </a:lvl1pPr>
          </a:lstStyle>
          <a:p>
            <a:pPr lvl="0"/>
            <a:r>
              <a:rPr lang="en-US" smtClean="0"/>
              <a:t>Click to edit Master title style</a:t>
            </a:r>
            <a:endParaRPr lang="de-CH" dirty="0"/>
          </a:p>
        </p:txBody>
      </p:sp>
      <p:sp>
        <p:nvSpPr>
          <p:cNvPr id="18" name="Date Placeholder 3"/>
          <p:cNvSpPr>
            <a:spLocks noGrp="1"/>
          </p:cNvSpPr>
          <p:nvPr>
            <p:ph type="dt" sz="half" idx="2"/>
          </p:nvPr>
        </p:nvSpPr>
        <p:spPr>
          <a:xfrm>
            <a:off x="5284788" y="6673221"/>
            <a:ext cx="1139825" cy="106362"/>
          </a:xfrm>
          <a:prstGeom prst="rect">
            <a:avLst/>
          </a:prstGeom>
        </p:spPr>
        <p:txBody>
          <a:bodyPr vert="horz" wrap="square" lIns="0" tIns="0" rIns="0" bIns="0" rtlCol="0" anchor="t" anchorCtr="0"/>
          <a:lstStyle>
            <a:lvl1pPr>
              <a:defRPr lang="en-US" sz="700" noProof="1" smtClean="0">
                <a:solidFill>
                  <a:srgbClr val="4D4D4D"/>
                </a:solidFill>
                <a:latin typeface="AA Zuehlke" pitchFamily="2" charset="0"/>
              </a:defRPr>
            </a:lvl1pPr>
          </a:lstStyle>
          <a:p>
            <a:r>
              <a:rPr lang="de-CH" smtClean="0"/>
              <a:t>3. November 2015</a:t>
            </a:r>
            <a:endParaRPr lang="de-CH" dirty="0"/>
          </a:p>
        </p:txBody>
      </p:sp>
      <p:sp>
        <p:nvSpPr>
          <p:cNvPr id="20" name="Footer Placeholder 4"/>
          <p:cNvSpPr>
            <a:spLocks noGrp="1"/>
          </p:cNvSpPr>
          <p:nvPr>
            <p:ph type="ftr" sz="quarter" idx="3"/>
          </p:nvPr>
        </p:nvSpPr>
        <p:spPr>
          <a:xfrm>
            <a:off x="579438" y="6673221"/>
            <a:ext cx="4562475" cy="106362"/>
          </a:xfrm>
          <a:prstGeom prst="rect">
            <a:avLst/>
          </a:prstGeom>
        </p:spPr>
        <p:txBody>
          <a:bodyPr vert="horz" wrap="square" lIns="0" tIns="0" rIns="0" bIns="0" rtlCol="0" anchor="t" anchorCtr="0"/>
          <a:lstStyle>
            <a:lvl1pPr>
              <a:defRPr lang="de-CH" sz="700" dirty="0">
                <a:solidFill>
                  <a:srgbClr val="4D4D4D"/>
                </a:solidFill>
                <a:latin typeface="AA Zuehlke" pitchFamily="2" charset="0"/>
              </a:defRPr>
            </a:lvl1pPr>
          </a:lstStyle>
          <a:p>
            <a:r>
              <a:rPr lang="en-US" smtClean="0"/>
              <a:t>Multi-Purpose Text Mining PoC Architecture (SHMACK) | mafu</a:t>
            </a:r>
            <a:endParaRPr lang="de-CH" dirty="0"/>
          </a:p>
        </p:txBody>
      </p:sp>
      <p:sp>
        <p:nvSpPr>
          <p:cNvPr id="21" name="Slide Number Placeholder 5"/>
          <p:cNvSpPr>
            <a:spLocks noGrp="1"/>
          </p:cNvSpPr>
          <p:nvPr>
            <p:ph type="sldNum" sz="quarter" idx="4"/>
          </p:nvPr>
        </p:nvSpPr>
        <p:spPr>
          <a:xfrm>
            <a:off x="6567488" y="6673221"/>
            <a:ext cx="1139825" cy="106362"/>
          </a:xfrm>
          <a:prstGeom prst="rect">
            <a:avLst/>
          </a:prstGeom>
        </p:spPr>
        <p:txBody>
          <a:bodyPr vert="horz" wrap="square" lIns="0" tIns="0" rIns="0" bIns="0" rtlCol="0" anchor="t" anchorCtr="0"/>
          <a:lstStyle>
            <a:lvl1pPr>
              <a:defRPr lang="de-CH" sz="700" smtClean="0">
                <a:solidFill>
                  <a:srgbClr val="4D4D4D"/>
                </a:solidFill>
                <a:latin typeface="AA Zuehlke" pitchFamily="2" charset="0"/>
              </a:defRPr>
            </a:lvl1pPr>
          </a:lstStyle>
          <a:p>
            <a:r>
              <a:rPr lang="de-CH" smtClean="0"/>
              <a:t>Folie </a:t>
            </a:r>
            <a:fld id="{FF80F6C2-1DA6-46E8-9E40-3CBBF00C7934}" type="slidenum">
              <a:rPr smtClean="0"/>
              <a:pPr/>
              <a:t>‹#›</a:t>
            </a:fld>
            <a:endParaRPr dirty="0"/>
          </a:p>
        </p:txBody>
      </p:sp>
      <p:sp>
        <p:nvSpPr>
          <p:cNvPr id="4" name="Picture Placeholder 3"/>
          <p:cNvSpPr>
            <a:spLocks noGrp="1"/>
          </p:cNvSpPr>
          <p:nvPr>
            <p:ph type="pic" sz="quarter" idx="10"/>
          </p:nvPr>
        </p:nvSpPr>
        <p:spPr>
          <a:xfrm>
            <a:off x="579438" y="292100"/>
            <a:ext cx="4680000" cy="4680000"/>
          </a:xfrm>
        </p:spPr>
        <p:txBody>
          <a:bodyPr/>
          <a:lstStyle>
            <a:lvl1pPr>
              <a:defRPr>
                <a:solidFill>
                  <a:srgbClr val="4D4D4D"/>
                </a:solidFill>
              </a:defRPr>
            </a:lvl1pPr>
          </a:lstStyle>
          <a:p>
            <a:r>
              <a:rPr lang="en-US" smtClean="0"/>
              <a:t>Click icon to add picture</a:t>
            </a:r>
            <a:endParaRPr lang="de-CH" dirty="0"/>
          </a:p>
        </p:txBody>
      </p:sp>
      <p:pic>
        <p:nvPicPr>
          <p:cNvPr id="3" name="Picture 2"/>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567488" y="292100"/>
            <a:ext cx="1141413" cy="1141413"/>
          </a:xfrm>
          <a:prstGeom prst="rect">
            <a:avLst/>
          </a:prstGeom>
        </p:spPr>
      </p:pic>
    </p:spTree>
    <p:extLst>
      <p:ext uri="{BB962C8B-B14F-4D97-AF65-F5344CB8AC3E}">
        <p14:creationId xmlns:p14="http://schemas.microsoft.com/office/powerpoint/2010/main" val="129600665"/>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Slide" preserve="1" userDrawn="1">
  <p:cSld name="Text Slide">
    <p:spTree>
      <p:nvGrpSpPr>
        <p:cNvPr id="1" name=""/>
        <p:cNvGrpSpPr/>
        <p:nvPr/>
      </p:nvGrpSpPr>
      <p:grpSpPr>
        <a:xfrm>
          <a:off x="0" y="0"/>
          <a:ext cx="0" cy="0"/>
          <a:chOff x="0" y="0"/>
          <a:chExt cx="0" cy="0"/>
        </a:xfrm>
      </p:grpSpPr>
      <p:sp>
        <p:nvSpPr>
          <p:cNvPr id="2" name="Title 1"/>
          <p:cNvSpPr>
            <a:spLocks noGrp="1"/>
          </p:cNvSpPr>
          <p:nvPr>
            <p:ph type="title"/>
          </p:nvPr>
        </p:nvSpPr>
        <p:spPr>
          <a:xfrm>
            <a:off x="579439" y="220993"/>
            <a:ext cx="8412162" cy="712892"/>
          </a:xfrm>
        </p:spPr>
        <p:txBody>
          <a:bodyPr/>
          <a:lstStyle>
            <a:lvl1pPr>
              <a:defRPr>
                <a:solidFill>
                  <a:srgbClr val="4D4D4D"/>
                </a:solidFill>
              </a:defRPr>
            </a:lvl1pPr>
          </a:lstStyle>
          <a:p>
            <a:r>
              <a:rPr lang="en-US" smtClean="0"/>
              <a:t>Click to edit Master title style</a:t>
            </a:r>
            <a:endParaRPr lang="de-CH" dirty="0"/>
          </a:p>
        </p:txBody>
      </p:sp>
      <p:sp>
        <p:nvSpPr>
          <p:cNvPr id="3" name="Content Placeholder 2"/>
          <p:cNvSpPr>
            <a:spLocks noGrp="1"/>
          </p:cNvSpPr>
          <p:nvPr>
            <p:ph idx="1"/>
          </p:nvPr>
        </p:nvSpPr>
        <p:spPr>
          <a:xfrm>
            <a:off x="579438" y="1789113"/>
            <a:ext cx="8412161" cy="4776787"/>
          </a:xfrm>
        </p:spPr>
        <p:txBody>
          <a:bodyPr/>
          <a:lstStyle>
            <a:lvl1pPr>
              <a:defRPr>
                <a:solidFill>
                  <a:srgbClr val="4D4D4D"/>
                </a:solidFill>
              </a:defRPr>
            </a:lvl1pPr>
            <a:lvl2pPr>
              <a:defRPr>
                <a:solidFill>
                  <a:srgbClr val="4D4D4D"/>
                </a:solidFill>
              </a:defRPr>
            </a:lvl2pPr>
            <a:lvl3pPr>
              <a:defRPr>
                <a:solidFill>
                  <a:srgbClr val="4D4D4D"/>
                </a:solidFill>
              </a:defRPr>
            </a:lvl3pPr>
            <a:lvl4pPr>
              <a:defRPr>
                <a:solidFill>
                  <a:srgbClr val="4D4D4D"/>
                </a:solidFill>
              </a:defRPr>
            </a:lvl4pPr>
            <a:lvl5pPr>
              <a:defRPr>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smtClean="0"/>
              <a:t>3. November 2015</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en-US" smtClean="0"/>
              <a:t>Multi-Purpose Text Mining PoC Architecture (SHMACK) | mafu</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de-CH" smtClean="0"/>
              <a:t>Folie </a:t>
            </a:r>
            <a:fld id="{05265A50-6E27-4E8F-BB2C-910D76AA94BF}" type="slidenum">
              <a:rPr smtClean="0"/>
              <a:pPr/>
              <a:t>‹#›</a:t>
            </a:fld>
            <a:endParaRPr dirty="0"/>
          </a:p>
        </p:txBody>
      </p:sp>
      <p:sp>
        <p:nvSpPr>
          <p:cNvPr id="8" name="Text Placeholder 7"/>
          <p:cNvSpPr>
            <a:spLocks noGrp="1"/>
          </p:cNvSpPr>
          <p:nvPr>
            <p:ph type="body" sz="quarter" idx="13"/>
          </p:nvPr>
        </p:nvSpPr>
        <p:spPr>
          <a:xfrm>
            <a:off x="579438" y="930330"/>
            <a:ext cx="8412161" cy="645156"/>
          </a:xfrm>
        </p:spPr>
        <p:txBody>
          <a:bodyPr/>
          <a:lstStyle>
            <a:lvl1pPr>
              <a:spcBef>
                <a:spcPts val="0"/>
              </a:spcBef>
              <a:buFontTx/>
              <a:buNone/>
              <a:defRPr sz="22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smtClean="0"/>
              <a:t>Click to edit Master text styles</a:t>
            </a:r>
          </a:p>
        </p:txBody>
      </p:sp>
    </p:spTree>
    <p:extLst>
      <p:ext uri="{BB962C8B-B14F-4D97-AF65-F5344CB8AC3E}">
        <p14:creationId xmlns:p14="http://schemas.microsoft.com/office/powerpoint/2010/main" val="1744045577"/>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lumns"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579439" y="220993"/>
            <a:ext cx="8412162" cy="712892"/>
          </a:xfrm>
        </p:spPr>
        <p:txBody>
          <a:bodyPr/>
          <a:lstStyle>
            <a:lvl1pPr>
              <a:defRPr>
                <a:solidFill>
                  <a:srgbClr val="4D4D4D"/>
                </a:solidFill>
              </a:defRPr>
            </a:lvl1pPr>
          </a:lstStyle>
          <a:p>
            <a:r>
              <a:rPr lang="en-US" smtClean="0"/>
              <a:t>Click to edit Master title style</a:t>
            </a:r>
            <a:endParaRPr lang="de-CH" dirty="0"/>
          </a:p>
        </p:txBody>
      </p:sp>
      <p:sp>
        <p:nvSpPr>
          <p:cNvPr id="3" name="Content Placeholder 2"/>
          <p:cNvSpPr>
            <a:spLocks noGrp="1"/>
          </p:cNvSpPr>
          <p:nvPr>
            <p:ph idx="1"/>
          </p:nvPr>
        </p:nvSpPr>
        <p:spPr>
          <a:xfrm>
            <a:off x="579438" y="1789112"/>
            <a:ext cx="4176000" cy="4776787"/>
          </a:xfrm>
        </p:spPr>
        <p:txBody>
          <a:bodyPr/>
          <a:lstStyle>
            <a:lvl1pPr>
              <a:defRPr sz="1800">
                <a:solidFill>
                  <a:srgbClr val="4D4D4D"/>
                </a:solidFill>
              </a:defRPr>
            </a:lvl1pPr>
            <a:lvl2pPr marL="180975" indent="-180975">
              <a:spcBef>
                <a:spcPts val="600"/>
              </a:spcBef>
              <a:defRPr sz="1400">
                <a:solidFill>
                  <a:srgbClr val="4D4D4D"/>
                </a:solidFill>
              </a:defRPr>
            </a:lvl2pPr>
            <a:lvl3pPr marL="355600" indent="-174625">
              <a:defRPr sz="1400">
                <a:solidFill>
                  <a:srgbClr val="4D4D4D"/>
                </a:solidFill>
              </a:defRPr>
            </a:lvl3pPr>
            <a:lvl4pPr marL="536575" indent="-180975">
              <a:defRPr sz="1400">
                <a:solidFill>
                  <a:srgbClr val="4D4D4D"/>
                </a:solidFill>
              </a:defRPr>
            </a:lvl4pPr>
            <a:lvl5pPr marL="719138" indent="-182563">
              <a:defRPr sz="1400">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smtClean="0"/>
              <a:t>3. November 2015</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en-US" smtClean="0"/>
              <a:t>Multi-Purpose Text Mining PoC Architecture (SHMACK) | mafu</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de-CH" smtClean="0"/>
              <a:t>Folie </a:t>
            </a:r>
            <a:fld id="{677C509A-75E3-40B4-A5C6-4CF2CA79D013}" type="slidenum">
              <a:rPr smtClean="0"/>
              <a:pPr/>
              <a:t>‹#›</a:t>
            </a:fld>
            <a:endParaRPr dirty="0"/>
          </a:p>
        </p:txBody>
      </p:sp>
      <p:sp>
        <p:nvSpPr>
          <p:cNvPr id="8" name="Text Placeholder 7"/>
          <p:cNvSpPr>
            <a:spLocks noGrp="1"/>
          </p:cNvSpPr>
          <p:nvPr>
            <p:ph type="body" sz="quarter" idx="13"/>
          </p:nvPr>
        </p:nvSpPr>
        <p:spPr>
          <a:xfrm>
            <a:off x="579438" y="930330"/>
            <a:ext cx="8412161" cy="645156"/>
          </a:xfrm>
        </p:spPr>
        <p:txBody>
          <a:bodyPr/>
          <a:lstStyle>
            <a:lvl1pPr>
              <a:spcBef>
                <a:spcPts val="0"/>
              </a:spcBef>
              <a:buFontTx/>
              <a:buNone/>
              <a:defRPr sz="22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smtClean="0"/>
              <a:t>Click to edit Master text styles</a:t>
            </a:r>
          </a:p>
        </p:txBody>
      </p:sp>
      <p:sp>
        <p:nvSpPr>
          <p:cNvPr id="9" name="Content Placeholder 2"/>
          <p:cNvSpPr>
            <a:spLocks noGrp="1"/>
          </p:cNvSpPr>
          <p:nvPr>
            <p:ph idx="14"/>
          </p:nvPr>
        </p:nvSpPr>
        <p:spPr>
          <a:xfrm>
            <a:off x="4820976" y="1789113"/>
            <a:ext cx="4176000" cy="4776787"/>
          </a:xfrm>
        </p:spPr>
        <p:txBody>
          <a:bodyPr/>
          <a:lstStyle>
            <a:lvl1pPr>
              <a:defRPr sz="1800">
                <a:solidFill>
                  <a:srgbClr val="4D4D4D"/>
                </a:solidFill>
              </a:defRPr>
            </a:lvl1pPr>
            <a:lvl2pPr marL="180975" indent="-180975">
              <a:spcBef>
                <a:spcPts val="600"/>
              </a:spcBef>
              <a:defRPr sz="1400">
                <a:solidFill>
                  <a:srgbClr val="4D4D4D"/>
                </a:solidFill>
              </a:defRPr>
            </a:lvl2pPr>
            <a:lvl3pPr marL="355600" indent="-174625">
              <a:defRPr sz="1400">
                <a:solidFill>
                  <a:srgbClr val="4D4D4D"/>
                </a:solidFill>
              </a:defRPr>
            </a:lvl3pPr>
            <a:lvl4pPr marL="536575" indent="-180975">
              <a:defRPr sz="1400">
                <a:solidFill>
                  <a:srgbClr val="4D4D4D"/>
                </a:solidFill>
              </a:defRPr>
            </a:lvl4pPr>
            <a:lvl5pPr marL="719138" indent="-182563">
              <a:defRPr sz="1400">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Tree>
    <p:extLst>
      <p:ext uri="{BB962C8B-B14F-4D97-AF65-F5344CB8AC3E}">
        <p14:creationId xmlns:p14="http://schemas.microsoft.com/office/powerpoint/2010/main" val="235303242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Text Boxes" preserve="1" userDrawn="1">
  <p:cSld name="Four Text Boxes">
    <p:spTree>
      <p:nvGrpSpPr>
        <p:cNvPr id="1" name=""/>
        <p:cNvGrpSpPr/>
        <p:nvPr/>
      </p:nvGrpSpPr>
      <p:grpSpPr>
        <a:xfrm>
          <a:off x="0" y="0"/>
          <a:ext cx="0" cy="0"/>
          <a:chOff x="0" y="0"/>
          <a:chExt cx="0" cy="0"/>
        </a:xfrm>
      </p:grpSpPr>
      <p:sp>
        <p:nvSpPr>
          <p:cNvPr id="2" name="Title 1"/>
          <p:cNvSpPr>
            <a:spLocks noGrp="1"/>
          </p:cNvSpPr>
          <p:nvPr>
            <p:ph type="title"/>
          </p:nvPr>
        </p:nvSpPr>
        <p:spPr>
          <a:xfrm>
            <a:off x="579439" y="220993"/>
            <a:ext cx="8412162" cy="712892"/>
          </a:xfrm>
        </p:spPr>
        <p:txBody>
          <a:bodyPr/>
          <a:lstStyle>
            <a:lvl1pPr>
              <a:defRPr>
                <a:solidFill>
                  <a:srgbClr val="4D4D4D"/>
                </a:solidFill>
              </a:defRPr>
            </a:lvl1pPr>
          </a:lstStyle>
          <a:p>
            <a:r>
              <a:rPr lang="en-US" smtClean="0"/>
              <a:t>Click to edit Master title style</a:t>
            </a:r>
            <a:endParaRPr lang="de-CH" dirty="0"/>
          </a:p>
        </p:txBody>
      </p:sp>
      <p:sp>
        <p:nvSpPr>
          <p:cNvPr id="3" name="Content Placeholder 2"/>
          <p:cNvSpPr>
            <a:spLocks noGrp="1"/>
          </p:cNvSpPr>
          <p:nvPr>
            <p:ph idx="1"/>
          </p:nvPr>
        </p:nvSpPr>
        <p:spPr>
          <a:xfrm>
            <a:off x="579438" y="1789112"/>
            <a:ext cx="4176000" cy="2358000"/>
          </a:xfrm>
        </p:spPr>
        <p:txBody>
          <a:bodyPr/>
          <a:lstStyle>
            <a:lvl1pPr>
              <a:defRPr sz="1800">
                <a:solidFill>
                  <a:srgbClr val="4D4D4D"/>
                </a:solidFill>
              </a:defRPr>
            </a:lvl1pPr>
            <a:lvl2pPr marL="180975" indent="-180975">
              <a:spcBef>
                <a:spcPts val="600"/>
              </a:spcBef>
              <a:defRPr sz="1400">
                <a:solidFill>
                  <a:srgbClr val="4D4D4D"/>
                </a:solidFill>
              </a:defRPr>
            </a:lvl2pPr>
            <a:lvl3pPr marL="355600" indent="-174625">
              <a:defRPr sz="1400">
                <a:solidFill>
                  <a:srgbClr val="4D4D4D"/>
                </a:solidFill>
              </a:defRPr>
            </a:lvl3pPr>
            <a:lvl4pPr marL="536575" indent="-180975">
              <a:defRPr sz="1400">
                <a:solidFill>
                  <a:srgbClr val="4D4D4D"/>
                </a:solidFill>
              </a:defRPr>
            </a:lvl4pPr>
            <a:lvl5pPr marL="719138" indent="-182563">
              <a:defRPr sz="1400">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smtClean="0"/>
              <a:t>3. November 2015</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en-US" smtClean="0"/>
              <a:t>Multi-Purpose Text Mining PoC Architecture (SHMACK) | mafu</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de-CH" smtClean="0"/>
              <a:t>Folie </a:t>
            </a:r>
            <a:fld id="{AA56A187-D155-4D58-8CAE-A2FC16AB5590}" type="slidenum">
              <a:rPr smtClean="0"/>
              <a:pPr/>
              <a:t>‹#›</a:t>
            </a:fld>
            <a:endParaRPr dirty="0"/>
          </a:p>
        </p:txBody>
      </p:sp>
      <p:sp>
        <p:nvSpPr>
          <p:cNvPr id="8" name="Text Placeholder 7"/>
          <p:cNvSpPr>
            <a:spLocks noGrp="1"/>
          </p:cNvSpPr>
          <p:nvPr>
            <p:ph type="body" sz="quarter" idx="13"/>
          </p:nvPr>
        </p:nvSpPr>
        <p:spPr>
          <a:xfrm>
            <a:off x="579438" y="930330"/>
            <a:ext cx="8412161" cy="645156"/>
          </a:xfrm>
        </p:spPr>
        <p:txBody>
          <a:bodyPr/>
          <a:lstStyle>
            <a:lvl1pPr>
              <a:spcBef>
                <a:spcPts val="0"/>
              </a:spcBef>
              <a:buFontTx/>
              <a:buNone/>
              <a:defRPr sz="22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smtClean="0"/>
              <a:t>Click to edit Master text styles</a:t>
            </a:r>
          </a:p>
        </p:txBody>
      </p:sp>
      <p:sp>
        <p:nvSpPr>
          <p:cNvPr id="9" name="Content Placeholder 2"/>
          <p:cNvSpPr>
            <a:spLocks noGrp="1"/>
          </p:cNvSpPr>
          <p:nvPr>
            <p:ph idx="14"/>
          </p:nvPr>
        </p:nvSpPr>
        <p:spPr>
          <a:xfrm>
            <a:off x="4820976" y="1789112"/>
            <a:ext cx="4176000" cy="2358000"/>
          </a:xfrm>
        </p:spPr>
        <p:txBody>
          <a:bodyPr/>
          <a:lstStyle>
            <a:lvl1pPr>
              <a:defRPr sz="1800">
                <a:solidFill>
                  <a:srgbClr val="4D4D4D"/>
                </a:solidFill>
              </a:defRPr>
            </a:lvl1pPr>
            <a:lvl2pPr marL="180975" indent="-180975">
              <a:spcBef>
                <a:spcPts val="600"/>
              </a:spcBef>
              <a:defRPr sz="1400">
                <a:solidFill>
                  <a:srgbClr val="4D4D4D"/>
                </a:solidFill>
              </a:defRPr>
            </a:lvl2pPr>
            <a:lvl3pPr marL="355600" indent="-174625">
              <a:defRPr sz="1400">
                <a:solidFill>
                  <a:srgbClr val="4D4D4D"/>
                </a:solidFill>
              </a:defRPr>
            </a:lvl3pPr>
            <a:lvl4pPr marL="536575" indent="-180975">
              <a:defRPr sz="1400">
                <a:solidFill>
                  <a:srgbClr val="4D4D4D"/>
                </a:solidFill>
              </a:defRPr>
            </a:lvl4pPr>
            <a:lvl5pPr marL="719138" indent="-182563">
              <a:defRPr sz="1400">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10" name="Content Placeholder 2"/>
          <p:cNvSpPr>
            <a:spLocks noGrp="1"/>
          </p:cNvSpPr>
          <p:nvPr>
            <p:ph idx="15"/>
          </p:nvPr>
        </p:nvSpPr>
        <p:spPr>
          <a:xfrm>
            <a:off x="579438" y="4207900"/>
            <a:ext cx="4176000" cy="2358000"/>
          </a:xfrm>
        </p:spPr>
        <p:txBody>
          <a:bodyPr/>
          <a:lstStyle>
            <a:lvl1pPr>
              <a:defRPr sz="1800">
                <a:solidFill>
                  <a:srgbClr val="4D4D4D"/>
                </a:solidFill>
              </a:defRPr>
            </a:lvl1pPr>
            <a:lvl2pPr marL="180975" indent="-180975">
              <a:spcBef>
                <a:spcPts val="600"/>
              </a:spcBef>
              <a:defRPr sz="1400">
                <a:solidFill>
                  <a:srgbClr val="4D4D4D"/>
                </a:solidFill>
              </a:defRPr>
            </a:lvl2pPr>
            <a:lvl3pPr marL="355600" indent="-174625">
              <a:defRPr sz="1400">
                <a:solidFill>
                  <a:srgbClr val="4D4D4D"/>
                </a:solidFill>
              </a:defRPr>
            </a:lvl3pPr>
            <a:lvl4pPr marL="536575" indent="-180975">
              <a:defRPr sz="1400">
                <a:solidFill>
                  <a:srgbClr val="4D4D4D"/>
                </a:solidFill>
              </a:defRPr>
            </a:lvl4pPr>
            <a:lvl5pPr marL="719138" indent="-182563">
              <a:defRPr sz="1400">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11" name="Content Placeholder 2"/>
          <p:cNvSpPr>
            <a:spLocks noGrp="1"/>
          </p:cNvSpPr>
          <p:nvPr>
            <p:ph idx="16"/>
          </p:nvPr>
        </p:nvSpPr>
        <p:spPr>
          <a:xfrm>
            <a:off x="4818111" y="4207900"/>
            <a:ext cx="4176000" cy="2358000"/>
          </a:xfrm>
        </p:spPr>
        <p:txBody>
          <a:bodyPr/>
          <a:lstStyle>
            <a:lvl1pPr>
              <a:defRPr sz="1800">
                <a:solidFill>
                  <a:srgbClr val="4D4D4D"/>
                </a:solidFill>
              </a:defRPr>
            </a:lvl1pPr>
            <a:lvl2pPr marL="180975" indent="-180975">
              <a:spcBef>
                <a:spcPts val="600"/>
              </a:spcBef>
              <a:defRPr sz="1400">
                <a:solidFill>
                  <a:srgbClr val="4D4D4D"/>
                </a:solidFill>
              </a:defRPr>
            </a:lvl2pPr>
            <a:lvl3pPr marL="355600" indent="-174625">
              <a:defRPr sz="1400">
                <a:solidFill>
                  <a:srgbClr val="4D4D4D"/>
                </a:solidFill>
              </a:defRPr>
            </a:lvl3pPr>
            <a:lvl4pPr marL="536575" indent="-180975">
              <a:defRPr sz="1400">
                <a:solidFill>
                  <a:srgbClr val="4D4D4D"/>
                </a:solidFill>
              </a:defRPr>
            </a:lvl4pPr>
            <a:lvl5pPr marL="719138" indent="-182563">
              <a:defRPr sz="1400">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Tree>
    <p:extLst>
      <p:ext uri="{BB962C8B-B14F-4D97-AF65-F5344CB8AC3E}">
        <p14:creationId xmlns:p14="http://schemas.microsoft.com/office/powerpoint/2010/main" val="3950598375"/>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pter Slide" preserve="1" userDrawn="1">
  <p:cSld name="Chapt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9438" y="220662"/>
            <a:ext cx="5846076" cy="1354823"/>
          </a:xfrm>
        </p:spPr>
        <p:txBody>
          <a:bodyPr vert="horz" lIns="0" tIns="0" rIns="0" bIns="0" rtlCol="0" anchor="t" anchorCtr="0">
            <a:noAutofit/>
          </a:bodyPr>
          <a:lstStyle>
            <a:lvl1pPr algn="l" defTabSz="914400" rtl="0" eaLnBrk="1" latinLnBrk="0" hangingPunct="1">
              <a:lnSpc>
                <a:spcPct val="98000"/>
              </a:lnSpc>
              <a:spcBef>
                <a:spcPct val="0"/>
              </a:spcBef>
              <a:buNone/>
              <a:defRPr lang="en-US" sz="4400" kern="1200">
                <a:solidFill>
                  <a:srgbClr val="4D4D4D"/>
                </a:solidFill>
                <a:latin typeface="AA Zuehlke" panose="02000503060000020004" pitchFamily="2" charset="0"/>
                <a:ea typeface="+mj-ea"/>
                <a:cs typeface="+mj-cs"/>
              </a:defRPr>
            </a:lvl1pPr>
          </a:lstStyle>
          <a:p>
            <a:r>
              <a:rPr lang="de-CH" dirty="0" smtClean="0"/>
              <a:t>Click </a:t>
            </a:r>
            <a:r>
              <a:rPr lang="de-CH" dirty="0" err="1" smtClean="0"/>
              <a:t>to</a:t>
            </a:r>
            <a:r>
              <a:rPr lang="de-CH" dirty="0" smtClean="0"/>
              <a:t> </a:t>
            </a:r>
            <a:r>
              <a:rPr lang="de-CH" dirty="0" err="1" smtClean="0"/>
              <a:t>add</a:t>
            </a:r>
            <a:r>
              <a:rPr lang="de-CH" dirty="0" smtClean="0"/>
              <a:t> </a:t>
            </a:r>
            <a:r>
              <a:rPr lang="de-CH" dirty="0" err="1" smtClean="0"/>
              <a:t>chapter</a:t>
            </a:r>
            <a:r>
              <a:rPr lang="de-CH" dirty="0" smtClean="0"/>
              <a:t> title</a:t>
            </a:r>
            <a:endParaRPr lang="de-CH" dirty="0"/>
          </a:p>
        </p:txBody>
      </p:sp>
      <p:sp>
        <p:nvSpPr>
          <p:cNvPr id="3" name="Text Placeholder 2"/>
          <p:cNvSpPr>
            <a:spLocks noGrp="1"/>
          </p:cNvSpPr>
          <p:nvPr>
            <p:ph type="body" idx="1"/>
          </p:nvPr>
        </p:nvSpPr>
        <p:spPr>
          <a:xfrm>
            <a:off x="579437" y="1789355"/>
            <a:ext cx="8412163" cy="784179"/>
          </a:xfrm>
        </p:spPr>
        <p:txBody>
          <a:bodyPr vert="horz" lIns="0" tIns="0" rIns="0" bIns="0" rtlCol="0" anchor="t" anchorCtr="0">
            <a:noAutofit/>
          </a:bodyPr>
          <a:lstStyle>
            <a:lvl1pPr marL="0" indent="0" algn="l" defTabSz="914400" rtl="0" eaLnBrk="1" latinLnBrk="0" hangingPunct="1">
              <a:lnSpc>
                <a:spcPct val="98000"/>
              </a:lnSpc>
              <a:spcBef>
                <a:spcPts val="1320"/>
              </a:spcBef>
              <a:buFontTx/>
              <a:buNone/>
              <a:defRPr lang="en-US" sz="2200" kern="1200" smtClean="0">
                <a:solidFill>
                  <a:srgbClr val="4D4D4D"/>
                </a:solidFill>
                <a:latin typeface="AA Zuehlke" panose="02000503060000020004" pitchFamily="2" charset="0"/>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8" name="Date Placeholder 3"/>
          <p:cNvSpPr>
            <a:spLocks noGrp="1"/>
          </p:cNvSpPr>
          <p:nvPr>
            <p:ph type="dt" sz="half" idx="2"/>
          </p:nvPr>
        </p:nvSpPr>
        <p:spPr>
          <a:xfrm>
            <a:off x="5284788" y="6673221"/>
            <a:ext cx="1139825" cy="106362"/>
          </a:xfrm>
          <a:prstGeom prst="rect">
            <a:avLst/>
          </a:prstGeom>
        </p:spPr>
        <p:txBody>
          <a:bodyPr vert="horz" wrap="square" lIns="0" tIns="0" rIns="0" bIns="0" rtlCol="0" anchor="t" anchorCtr="0"/>
          <a:lstStyle>
            <a:lvl1pPr>
              <a:defRPr lang="en-US" sz="700" noProof="1" smtClean="0">
                <a:solidFill>
                  <a:srgbClr val="4D4D4D"/>
                </a:solidFill>
                <a:latin typeface="AA Zuehlke" pitchFamily="2" charset="0"/>
              </a:defRPr>
            </a:lvl1pPr>
          </a:lstStyle>
          <a:p>
            <a:r>
              <a:rPr lang="de-CH" smtClean="0"/>
              <a:t>3. November 2015</a:t>
            </a:r>
            <a:endParaRPr lang="de-CH" dirty="0"/>
          </a:p>
        </p:txBody>
      </p:sp>
      <p:sp>
        <p:nvSpPr>
          <p:cNvPr id="19" name="Footer Placeholder 4"/>
          <p:cNvSpPr>
            <a:spLocks noGrp="1"/>
          </p:cNvSpPr>
          <p:nvPr>
            <p:ph type="ftr" sz="quarter" idx="3"/>
          </p:nvPr>
        </p:nvSpPr>
        <p:spPr>
          <a:xfrm>
            <a:off x="579438" y="6673221"/>
            <a:ext cx="4562475" cy="106362"/>
          </a:xfrm>
          <a:prstGeom prst="rect">
            <a:avLst/>
          </a:prstGeom>
        </p:spPr>
        <p:txBody>
          <a:bodyPr vert="horz" wrap="square" lIns="0" tIns="0" rIns="0" bIns="0" rtlCol="0" anchor="t" anchorCtr="0"/>
          <a:lstStyle>
            <a:lvl1pPr>
              <a:defRPr lang="de-CH" sz="700" dirty="0">
                <a:solidFill>
                  <a:srgbClr val="4D4D4D"/>
                </a:solidFill>
                <a:latin typeface="AA Zuehlke" pitchFamily="2" charset="0"/>
              </a:defRPr>
            </a:lvl1pPr>
          </a:lstStyle>
          <a:p>
            <a:r>
              <a:rPr lang="en-US" smtClean="0"/>
              <a:t>Multi-Purpose Text Mining PoC Architecture (SHMACK) | mafu</a:t>
            </a:r>
            <a:endParaRPr lang="de-CH" dirty="0"/>
          </a:p>
        </p:txBody>
      </p:sp>
      <p:sp>
        <p:nvSpPr>
          <p:cNvPr id="20" name="Slide Number Placeholder 5"/>
          <p:cNvSpPr>
            <a:spLocks noGrp="1"/>
          </p:cNvSpPr>
          <p:nvPr>
            <p:ph type="sldNum" sz="quarter" idx="4"/>
          </p:nvPr>
        </p:nvSpPr>
        <p:spPr>
          <a:xfrm>
            <a:off x="6567488" y="6673221"/>
            <a:ext cx="1139825" cy="106362"/>
          </a:xfrm>
          <a:prstGeom prst="rect">
            <a:avLst/>
          </a:prstGeom>
        </p:spPr>
        <p:txBody>
          <a:bodyPr vert="horz" wrap="square" lIns="0" tIns="0" rIns="0" bIns="0" rtlCol="0" anchor="t" anchorCtr="0"/>
          <a:lstStyle>
            <a:lvl1pPr>
              <a:defRPr lang="de-CH" sz="700" smtClean="0">
                <a:solidFill>
                  <a:srgbClr val="4D4D4D"/>
                </a:solidFill>
                <a:latin typeface="AA Zuehlke" pitchFamily="2" charset="0"/>
              </a:defRPr>
            </a:lvl1pPr>
          </a:lstStyle>
          <a:p>
            <a:r>
              <a:rPr lang="de-CH" smtClean="0"/>
              <a:t>Folie </a:t>
            </a:r>
            <a:fld id="{4DC1E8E2-F5CB-454D-9D5F-EBBE03375734}" type="slidenum">
              <a:rPr smtClean="0"/>
              <a:pPr/>
              <a:t>‹#›</a:t>
            </a:fld>
            <a:endParaRPr dirty="0"/>
          </a:p>
        </p:txBody>
      </p:sp>
      <p:sp>
        <p:nvSpPr>
          <p:cNvPr id="22" name="Picture Placeholder 4"/>
          <p:cNvSpPr>
            <a:spLocks noGrp="1"/>
          </p:cNvSpPr>
          <p:nvPr>
            <p:ph type="pic" sz="quarter" idx="10"/>
          </p:nvPr>
        </p:nvSpPr>
        <p:spPr>
          <a:xfrm>
            <a:off x="152399" y="2965902"/>
            <a:ext cx="2880000" cy="3600000"/>
          </a:xfrm>
        </p:spPr>
        <p:txBody>
          <a:bodyPr/>
          <a:lstStyle>
            <a:lvl1pPr>
              <a:defRPr>
                <a:solidFill>
                  <a:srgbClr val="4D4D4D"/>
                </a:solidFill>
              </a:defRPr>
            </a:lvl1pPr>
          </a:lstStyle>
          <a:p>
            <a:r>
              <a:rPr lang="en-US" smtClean="0"/>
              <a:t>Click icon to add picture</a:t>
            </a:r>
            <a:endParaRPr lang="de-CH" dirty="0"/>
          </a:p>
        </p:txBody>
      </p:sp>
      <p:sp>
        <p:nvSpPr>
          <p:cNvPr id="23" name="Picture Placeholder 4"/>
          <p:cNvSpPr>
            <a:spLocks noGrp="1"/>
          </p:cNvSpPr>
          <p:nvPr>
            <p:ph type="pic" sz="quarter" idx="11"/>
          </p:nvPr>
        </p:nvSpPr>
        <p:spPr>
          <a:xfrm>
            <a:off x="3133019" y="2965900"/>
            <a:ext cx="2880000" cy="3600000"/>
          </a:xfrm>
        </p:spPr>
        <p:txBody>
          <a:bodyPr/>
          <a:lstStyle>
            <a:lvl1pPr>
              <a:defRPr>
                <a:solidFill>
                  <a:srgbClr val="4D4D4D"/>
                </a:solidFill>
              </a:defRPr>
            </a:lvl1pPr>
          </a:lstStyle>
          <a:p>
            <a:r>
              <a:rPr lang="en-US" smtClean="0"/>
              <a:t>Click icon to add picture</a:t>
            </a:r>
            <a:endParaRPr lang="de-CH" dirty="0"/>
          </a:p>
        </p:txBody>
      </p:sp>
      <p:sp>
        <p:nvSpPr>
          <p:cNvPr id="24" name="Picture Placeholder 4"/>
          <p:cNvSpPr>
            <a:spLocks noGrp="1"/>
          </p:cNvSpPr>
          <p:nvPr>
            <p:ph type="pic" sz="quarter" idx="12"/>
          </p:nvPr>
        </p:nvSpPr>
        <p:spPr>
          <a:xfrm>
            <a:off x="6113638" y="2965900"/>
            <a:ext cx="2880000" cy="3600000"/>
          </a:xfrm>
        </p:spPr>
        <p:txBody>
          <a:bodyPr/>
          <a:lstStyle>
            <a:lvl1pPr>
              <a:defRPr>
                <a:solidFill>
                  <a:srgbClr val="4D4D4D"/>
                </a:solidFill>
              </a:defRPr>
            </a:lvl1pPr>
          </a:lstStyle>
          <a:p>
            <a:r>
              <a:rPr lang="en-US" smtClean="0"/>
              <a:t>Click icon to add picture</a:t>
            </a:r>
            <a:endParaRPr lang="de-CH" dirty="0"/>
          </a:p>
        </p:txBody>
      </p:sp>
      <p:pic>
        <p:nvPicPr>
          <p:cNvPr id="4" name="Picture 3"/>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567488" y="292100"/>
            <a:ext cx="1141413" cy="1141413"/>
          </a:xfrm>
          <a:prstGeom prst="rect">
            <a:avLst/>
          </a:prstGeom>
        </p:spPr>
      </p:pic>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and Three Images" preserve="1" userDrawn="1">
  <p:cSld name="Text and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579438" y="220994"/>
            <a:ext cx="8412161" cy="712892"/>
          </a:xfrm>
        </p:spPr>
        <p:txBody>
          <a:bodyPr/>
          <a:lstStyle>
            <a:lvl1pPr>
              <a:defRPr>
                <a:solidFill>
                  <a:srgbClr val="4D4D4D"/>
                </a:solidFill>
              </a:defRPr>
            </a:lvl1pPr>
          </a:lstStyle>
          <a:p>
            <a:r>
              <a:rPr lang="en-US" smtClean="0"/>
              <a:t>Click to edit Master title style</a:t>
            </a:r>
            <a:endParaRPr lang="de-CH" dirty="0"/>
          </a:p>
        </p:txBody>
      </p:sp>
      <p:sp>
        <p:nvSpPr>
          <p:cNvPr id="3" name="Date Placeholder 2"/>
          <p:cNvSpPr>
            <a:spLocks noGrp="1"/>
          </p:cNvSpPr>
          <p:nvPr>
            <p:ph type="dt" sz="half" idx="10"/>
          </p:nvPr>
        </p:nvSpPr>
        <p:spPr/>
        <p:txBody>
          <a:bodyPr/>
          <a:lstStyle>
            <a:lvl1pPr>
              <a:defRPr>
                <a:solidFill>
                  <a:srgbClr val="4D4D4D"/>
                </a:solidFill>
              </a:defRPr>
            </a:lvl1pPr>
          </a:lstStyle>
          <a:p>
            <a:r>
              <a:rPr lang="de-CH" smtClean="0"/>
              <a:t>3. November 2015</a:t>
            </a:r>
            <a:endParaRPr lang="de-CH" dirty="0"/>
          </a:p>
        </p:txBody>
      </p:sp>
      <p:sp>
        <p:nvSpPr>
          <p:cNvPr id="4" name="Footer Placeholder 3"/>
          <p:cNvSpPr>
            <a:spLocks noGrp="1"/>
          </p:cNvSpPr>
          <p:nvPr>
            <p:ph type="ftr" sz="quarter" idx="11"/>
          </p:nvPr>
        </p:nvSpPr>
        <p:spPr/>
        <p:txBody>
          <a:bodyPr/>
          <a:lstStyle>
            <a:lvl1pPr>
              <a:defRPr>
                <a:solidFill>
                  <a:srgbClr val="4D4D4D"/>
                </a:solidFill>
              </a:defRPr>
            </a:lvl1pPr>
          </a:lstStyle>
          <a:p>
            <a:r>
              <a:rPr lang="en-US" smtClean="0"/>
              <a:t>Multi-Purpose Text Mining PoC Architecture (SHMACK) | mafu</a:t>
            </a:r>
            <a:endParaRPr lang="de-CH" dirty="0"/>
          </a:p>
        </p:txBody>
      </p:sp>
      <p:sp>
        <p:nvSpPr>
          <p:cNvPr id="5" name="Slide Number Placeholder 4"/>
          <p:cNvSpPr>
            <a:spLocks noGrp="1"/>
          </p:cNvSpPr>
          <p:nvPr>
            <p:ph type="sldNum" sz="quarter" idx="12"/>
          </p:nvPr>
        </p:nvSpPr>
        <p:spPr/>
        <p:txBody>
          <a:bodyPr/>
          <a:lstStyle>
            <a:lvl1pPr>
              <a:defRPr>
                <a:solidFill>
                  <a:srgbClr val="4D4D4D"/>
                </a:solidFill>
              </a:defRPr>
            </a:lvl1pPr>
          </a:lstStyle>
          <a:p>
            <a:r>
              <a:rPr lang="de-CH" smtClean="0"/>
              <a:t>Folie </a:t>
            </a:r>
            <a:fld id="{D561075D-CC98-4655-ABD3-57BBCABE9C9B}" type="slidenum">
              <a:rPr smtClean="0"/>
              <a:pPr/>
              <a:t>‹#›</a:t>
            </a:fld>
            <a:endParaRPr dirty="0"/>
          </a:p>
        </p:txBody>
      </p:sp>
      <p:sp>
        <p:nvSpPr>
          <p:cNvPr id="6" name="Text Placeholder 7"/>
          <p:cNvSpPr>
            <a:spLocks noGrp="1"/>
          </p:cNvSpPr>
          <p:nvPr>
            <p:ph type="body" sz="quarter" idx="13"/>
          </p:nvPr>
        </p:nvSpPr>
        <p:spPr>
          <a:xfrm>
            <a:off x="579438" y="930330"/>
            <a:ext cx="8412161" cy="645156"/>
          </a:xfrm>
        </p:spPr>
        <p:txBody>
          <a:bodyPr/>
          <a:lstStyle>
            <a:lvl1pPr>
              <a:spcBef>
                <a:spcPts val="0"/>
              </a:spcBef>
              <a:buFontTx/>
              <a:buNone/>
              <a:defRPr sz="22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smtClean="0"/>
              <a:t>Click to edit Master text styles</a:t>
            </a:r>
          </a:p>
        </p:txBody>
      </p:sp>
      <p:sp>
        <p:nvSpPr>
          <p:cNvPr id="7" name="Picture Placeholder 4"/>
          <p:cNvSpPr>
            <a:spLocks noGrp="1"/>
          </p:cNvSpPr>
          <p:nvPr>
            <p:ph type="pic" sz="quarter" idx="14"/>
          </p:nvPr>
        </p:nvSpPr>
        <p:spPr>
          <a:xfrm>
            <a:off x="579438" y="4225900"/>
            <a:ext cx="2340000" cy="2340000"/>
          </a:xfrm>
        </p:spPr>
        <p:txBody>
          <a:bodyPr/>
          <a:lstStyle>
            <a:lvl1pPr>
              <a:defRPr>
                <a:solidFill>
                  <a:srgbClr val="4D4D4D"/>
                </a:solidFill>
              </a:defRPr>
            </a:lvl1pPr>
          </a:lstStyle>
          <a:p>
            <a:r>
              <a:rPr lang="en-US" smtClean="0"/>
              <a:t>Click icon to add picture</a:t>
            </a:r>
            <a:endParaRPr lang="de-CH" dirty="0"/>
          </a:p>
        </p:txBody>
      </p:sp>
      <p:sp>
        <p:nvSpPr>
          <p:cNvPr id="8" name="Picture Placeholder 4"/>
          <p:cNvSpPr>
            <a:spLocks noGrp="1"/>
          </p:cNvSpPr>
          <p:nvPr>
            <p:ph type="pic" sz="quarter" idx="15"/>
          </p:nvPr>
        </p:nvSpPr>
        <p:spPr>
          <a:xfrm>
            <a:off x="3615519" y="4225900"/>
            <a:ext cx="2340000" cy="2340000"/>
          </a:xfrm>
        </p:spPr>
        <p:txBody>
          <a:bodyPr/>
          <a:lstStyle>
            <a:lvl1pPr>
              <a:defRPr>
                <a:solidFill>
                  <a:srgbClr val="4D4D4D"/>
                </a:solidFill>
              </a:defRPr>
            </a:lvl1pPr>
          </a:lstStyle>
          <a:p>
            <a:r>
              <a:rPr lang="en-US" smtClean="0"/>
              <a:t>Click icon to add picture</a:t>
            </a:r>
            <a:endParaRPr lang="de-CH" dirty="0"/>
          </a:p>
        </p:txBody>
      </p:sp>
      <p:sp>
        <p:nvSpPr>
          <p:cNvPr id="9" name="Picture Placeholder 4"/>
          <p:cNvSpPr>
            <a:spLocks noGrp="1"/>
          </p:cNvSpPr>
          <p:nvPr>
            <p:ph type="pic" sz="quarter" idx="16"/>
          </p:nvPr>
        </p:nvSpPr>
        <p:spPr>
          <a:xfrm>
            <a:off x="6651600" y="4225900"/>
            <a:ext cx="2340000" cy="2340000"/>
          </a:xfrm>
        </p:spPr>
        <p:txBody>
          <a:bodyPr/>
          <a:lstStyle>
            <a:lvl1pPr>
              <a:defRPr>
                <a:solidFill>
                  <a:srgbClr val="4D4D4D"/>
                </a:solidFill>
              </a:defRPr>
            </a:lvl1pPr>
          </a:lstStyle>
          <a:p>
            <a:r>
              <a:rPr lang="en-US" smtClean="0"/>
              <a:t>Click icon to add picture</a:t>
            </a:r>
            <a:endParaRPr lang="de-CH" dirty="0"/>
          </a:p>
        </p:txBody>
      </p:sp>
      <p:sp>
        <p:nvSpPr>
          <p:cNvPr id="10" name="Content Placeholder 2"/>
          <p:cNvSpPr>
            <a:spLocks noGrp="1"/>
          </p:cNvSpPr>
          <p:nvPr>
            <p:ph idx="1"/>
          </p:nvPr>
        </p:nvSpPr>
        <p:spPr>
          <a:xfrm>
            <a:off x="579438" y="1789352"/>
            <a:ext cx="8412161" cy="2209959"/>
          </a:xfrm>
        </p:spPr>
        <p:txBody>
          <a:bodyPr/>
          <a:lstStyle>
            <a:lvl1pPr>
              <a:defRPr>
                <a:solidFill>
                  <a:srgbClr val="4D4D4D"/>
                </a:solidFill>
              </a:defRPr>
            </a:lvl1pPr>
            <a:lvl2pPr>
              <a:defRPr>
                <a:solidFill>
                  <a:srgbClr val="4D4D4D"/>
                </a:solidFill>
              </a:defRPr>
            </a:lvl2pPr>
            <a:lvl3pPr>
              <a:defRPr>
                <a:solidFill>
                  <a:srgbClr val="4D4D4D"/>
                </a:solidFill>
              </a:defRPr>
            </a:lvl3pPr>
            <a:lvl4pPr>
              <a:defRPr>
                <a:solidFill>
                  <a:srgbClr val="4D4D4D"/>
                </a:solidFill>
              </a:defRPr>
            </a:lvl4pPr>
            <a:lvl5pPr>
              <a:defRPr>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Tree>
    <p:extLst>
      <p:ext uri="{BB962C8B-B14F-4D97-AF65-F5344CB8AC3E}">
        <p14:creationId xmlns:p14="http://schemas.microsoft.com/office/powerpoint/2010/main" val="320803454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and Two Images" preserve="1" userDrawn="1">
  <p:cSld name="Text and Two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D4D4D"/>
                </a:solidFill>
              </a:defRPr>
            </a:lvl1pPr>
          </a:lstStyle>
          <a:p>
            <a:r>
              <a:rPr lang="en-US" smtClean="0"/>
              <a:t>Click to edit Master title style</a:t>
            </a:r>
            <a:endParaRPr lang="de-CH" dirty="0"/>
          </a:p>
        </p:txBody>
      </p:sp>
      <p:sp>
        <p:nvSpPr>
          <p:cNvPr id="3" name="Content Placeholder 2"/>
          <p:cNvSpPr>
            <a:spLocks noGrp="1"/>
          </p:cNvSpPr>
          <p:nvPr>
            <p:ph idx="1"/>
          </p:nvPr>
        </p:nvSpPr>
        <p:spPr>
          <a:xfrm>
            <a:off x="579438" y="1789353"/>
            <a:ext cx="5703498" cy="4776547"/>
          </a:xfrm>
        </p:spPr>
        <p:txBody>
          <a:bodyPr/>
          <a:lstStyle>
            <a:lvl1pPr>
              <a:defRPr>
                <a:solidFill>
                  <a:srgbClr val="4D4D4D"/>
                </a:solidFill>
              </a:defRPr>
            </a:lvl1pPr>
            <a:lvl2pPr>
              <a:defRPr>
                <a:solidFill>
                  <a:srgbClr val="4D4D4D"/>
                </a:solidFill>
              </a:defRPr>
            </a:lvl2pPr>
            <a:lvl3pPr>
              <a:defRPr>
                <a:solidFill>
                  <a:srgbClr val="4D4D4D"/>
                </a:solidFill>
              </a:defRPr>
            </a:lvl3pPr>
            <a:lvl4pPr>
              <a:defRPr>
                <a:solidFill>
                  <a:srgbClr val="4D4D4D"/>
                </a:solidFill>
              </a:defRPr>
            </a:lvl4pPr>
            <a:lvl5pPr>
              <a:defRPr>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smtClean="0"/>
              <a:t>3. November 2015</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en-US" smtClean="0"/>
              <a:t>Multi-Purpose Text Mining PoC Architecture (SHMACK) | mafu</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de-CH" smtClean="0"/>
              <a:t>Folie </a:t>
            </a:r>
            <a:fld id="{1CDAAB57-1CC1-4FDD-8233-64C6E345205F}" type="slidenum">
              <a:rPr smtClean="0"/>
              <a:pPr/>
              <a:t>‹#›</a:t>
            </a:fld>
            <a:endParaRPr dirty="0"/>
          </a:p>
        </p:txBody>
      </p:sp>
      <p:sp>
        <p:nvSpPr>
          <p:cNvPr id="8" name="Text Placeholder 7"/>
          <p:cNvSpPr>
            <a:spLocks noGrp="1"/>
          </p:cNvSpPr>
          <p:nvPr>
            <p:ph type="body" sz="quarter" idx="13"/>
          </p:nvPr>
        </p:nvSpPr>
        <p:spPr>
          <a:xfrm>
            <a:off x="579439" y="930330"/>
            <a:ext cx="8412161" cy="645156"/>
          </a:xfrm>
        </p:spPr>
        <p:txBody>
          <a:bodyPr/>
          <a:lstStyle>
            <a:lvl1pPr>
              <a:spcBef>
                <a:spcPts val="0"/>
              </a:spcBef>
              <a:buFontTx/>
              <a:buNone/>
              <a:defRPr sz="22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smtClean="0"/>
              <a:t>Click to edit Master text styles</a:t>
            </a:r>
          </a:p>
        </p:txBody>
      </p:sp>
      <p:sp>
        <p:nvSpPr>
          <p:cNvPr id="9" name="Picture Placeholder 4"/>
          <p:cNvSpPr>
            <a:spLocks noGrp="1"/>
          </p:cNvSpPr>
          <p:nvPr>
            <p:ph type="pic" sz="quarter" idx="14"/>
          </p:nvPr>
        </p:nvSpPr>
        <p:spPr>
          <a:xfrm>
            <a:off x="6651600" y="1791867"/>
            <a:ext cx="2340000" cy="2340000"/>
          </a:xfrm>
        </p:spPr>
        <p:txBody>
          <a:bodyPr/>
          <a:lstStyle>
            <a:lvl1pPr>
              <a:defRPr>
                <a:solidFill>
                  <a:srgbClr val="4D4D4D"/>
                </a:solidFill>
              </a:defRPr>
            </a:lvl1pPr>
          </a:lstStyle>
          <a:p>
            <a:r>
              <a:rPr lang="en-US" smtClean="0"/>
              <a:t>Click icon to add picture</a:t>
            </a:r>
            <a:endParaRPr lang="de-CH" dirty="0"/>
          </a:p>
        </p:txBody>
      </p:sp>
      <p:sp>
        <p:nvSpPr>
          <p:cNvPr id="10" name="Picture Placeholder 4"/>
          <p:cNvSpPr>
            <a:spLocks noGrp="1"/>
          </p:cNvSpPr>
          <p:nvPr>
            <p:ph type="pic" sz="quarter" idx="15"/>
          </p:nvPr>
        </p:nvSpPr>
        <p:spPr>
          <a:xfrm>
            <a:off x="6651600" y="4225900"/>
            <a:ext cx="2340000" cy="2340000"/>
          </a:xfrm>
        </p:spPr>
        <p:txBody>
          <a:bodyPr/>
          <a:lstStyle>
            <a:lvl1pPr>
              <a:defRPr>
                <a:solidFill>
                  <a:srgbClr val="4D4D4D"/>
                </a:solidFill>
              </a:defRPr>
            </a:lvl1pPr>
          </a:lstStyle>
          <a:p>
            <a:r>
              <a:rPr lang="en-US" smtClean="0"/>
              <a:t>Click icon to add picture</a:t>
            </a:r>
            <a:endParaRPr lang="de-CH" dirty="0"/>
          </a:p>
        </p:txBody>
      </p:sp>
    </p:spTree>
    <p:extLst>
      <p:ext uri="{BB962C8B-B14F-4D97-AF65-F5344CB8AC3E}">
        <p14:creationId xmlns:p14="http://schemas.microsoft.com/office/powerpoint/2010/main" val="393642835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nd Text" preserve="1" userDrawn="1">
  <p:cSld name="Imag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D4D4D"/>
                </a:solidFill>
              </a:defRPr>
            </a:lvl1pPr>
          </a:lstStyle>
          <a:p>
            <a:r>
              <a:rPr lang="en-US" smtClean="0"/>
              <a:t>Click to edit Master title style</a:t>
            </a:r>
            <a:endParaRPr lang="de-CH" dirty="0"/>
          </a:p>
        </p:txBody>
      </p:sp>
      <p:sp>
        <p:nvSpPr>
          <p:cNvPr id="3" name="Content Placeholder 2"/>
          <p:cNvSpPr>
            <a:spLocks noGrp="1"/>
          </p:cNvSpPr>
          <p:nvPr>
            <p:ph idx="1"/>
          </p:nvPr>
        </p:nvSpPr>
        <p:spPr>
          <a:xfrm>
            <a:off x="5498061" y="1789112"/>
            <a:ext cx="3493539" cy="4680000"/>
          </a:xfrm>
        </p:spPr>
        <p:txBody>
          <a:bodyPr/>
          <a:lstStyle>
            <a:lvl1pPr>
              <a:defRPr>
                <a:solidFill>
                  <a:srgbClr val="4D4D4D"/>
                </a:solidFill>
              </a:defRPr>
            </a:lvl1pPr>
            <a:lvl2pPr>
              <a:defRPr>
                <a:solidFill>
                  <a:srgbClr val="4D4D4D"/>
                </a:solidFill>
              </a:defRPr>
            </a:lvl2pPr>
            <a:lvl3pPr>
              <a:defRPr>
                <a:solidFill>
                  <a:srgbClr val="4D4D4D"/>
                </a:solidFill>
              </a:defRPr>
            </a:lvl3pPr>
            <a:lvl4pPr>
              <a:defRPr>
                <a:solidFill>
                  <a:srgbClr val="4D4D4D"/>
                </a:solidFill>
              </a:defRPr>
            </a:lvl4pPr>
            <a:lvl5pPr>
              <a:defRPr>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smtClean="0"/>
              <a:t>3. November 2015</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en-US" smtClean="0"/>
              <a:t>Multi-Purpose Text Mining PoC Architecture (SHMACK) | mafu</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de-CH" smtClean="0"/>
              <a:t>Folie </a:t>
            </a:r>
            <a:fld id="{9DB146B0-D3BC-4A64-AF34-BF7ADFC7C691}" type="slidenum">
              <a:rPr smtClean="0"/>
              <a:pPr/>
              <a:t>‹#›</a:t>
            </a:fld>
            <a:endParaRPr dirty="0"/>
          </a:p>
        </p:txBody>
      </p:sp>
      <p:sp>
        <p:nvSpPr>
          <p:cNvPr id="8" name="Text Placeholder 7"/>
          <p:cNvSpPr>
            <a:spLocks noGrp="1"/>
          </p:cNvSpPr>
          <p:nvPr>
            <p:ph type="body" sz="quarter" idx="13"/>
          </p:nvPr>
        </p:nvSpPr>
        <p:spPr>
          <a:xfrm>
            <a:off x="579438" y="930330"/>
            <a:ext cx="8412161" cy="645156"/>
          </a:xfrm>
        </p:spPr>
        <p:txBody>
          <a:bodyPr/>
          <a:lstStyle>
            <a:lvl1pPr>
              <a:spcBef>
                <a:spcPts val="0"/>
              </a:spcBef>
              <a:buFontTx/>
              <a:buNone/>
              <a:defRPr sz="22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smtClean="0"/>
              <a:t>Click to edit Master text styles</a:t>
            </a:r>
          </a:p>
        </p:txBody>
      </p:sp>
      <p:sp>
        <p:nvSpPr>
          <p:cNvPr id="10" name="Picture Placeholder 9"/>
          <p:cNvSpPr>
            <a:spLocks noGrp="1"/>
          </p:cNvSpPr>
          <p:nvPr>
            <p:ph type="pic" sz="quarter" idx="14"/>
          </p:nvPr>
        </p:nvSpPr>
        <p:spPr>
          <a:xfrm>
            <a:off x="579438" y="1789112"/>
            <a:ext cx="4680000" cy="4680000"/>
          </a:xfrm>
        </p:spPr>
        <p:txBody>
          <a:bodyPr/>
          <a:lstStyle/>
          <a:p>
            <a:r>
              <a:rPr lang="en-US" smtClean="0"/>
              <a:t>Click icon to add picture</a:t>
            </a:r>
            <a:endParaRPr lang="de-CH" dirty="0"/>
          </a:p>
        </p:txBody>
      </p:sp>
    </p:spTree>
    <p:extLst>
      <p:ext uri="{BB962C8B-B14F-4D97-AF65-F5344CB8AC3E}">
        <p14:creationId xmlns:p14="http://schemas.microsoft.com/office/powerpoint/2010/main" val="138562446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4D4D4D"/>
                </a:solidFill>
              </a:defRPr>
            </a:lvl1pPr>
          </a:lstStyle>
          <a:p>
            <a:r>
              <a:rPr lang="de-CH" smtClean="0"/>
              <a:t>3. November 2015</a:t>
            </a:r>
            <a:endParaRPr lang="de-CH" dirty="0"/>
          </a:p>
        </p:txBody>
      </p:sp>
      <p:sp>
        <p:nvSpPr>
          <p:cNvPr id="4" name="Footer Placeholder 3"/>
          <p:cNvSpPr>
            <a:spLocks noGrp="1"/>
          </p:cNvSpPr>
          <p:nvPr>
            <p:ph type="ftr" sz="quarter" idx="11"/>
          </p:nvPr>
        </p:nvSpPr>
        <p:spPr/>
        <p:txBody>
          <a:bodyPr/>
          <a:lstStyle>
            <a:lvl1pPr>
              <a:defRPr>
                <a:solidFill>
                  <a:srgbClr val="4D4D4D"/>
                </a:solidFill>
              </a:defRPr>
            </a:lvl1pPr>
          </a:lstStyle>
          <a:p>
            <a:r>
              <a:rPr lang="en-US" smtClean="0"/>
              <a:t>Multi-Purpose Text Mining PoC Architecture (SHMACK) | mafu</a:t>
            </a:r>
            <a:endParaRPr lang="de-CH" dirty="0"/>
          </a:p>
        </p:txBody>
      </p:sp>
      <p:sp>
        <p:nvSpPr>
          <p:cNvPr id="5" name="Slide Number Placeholder 4"/>
          <p:cNvSpPr>
            <a:spLocks noGrp="1"/>
          </p:cNvSpPr>
          <p:nvPr>
            <p:ph type="sldNum" sz="quarter" idx="12"/>
          </p:nvPr>
        </p:nvSpPr>
        <p:spPr/>
        <p:txBody>
          <a:bodyPr/>
          <a:lstStyle>
            <a:lvl1pPr>
              <a:defRPr>
                <a:solidFill>
                  <a:srgbClr val="4D4D4D"/>
                </a:solidFill>
              </a:defRPr>
            </a:lvl1pPr>
          </a:lstStyle>
          <a:p>
            <a:r>
              <a:rPr lang="de-CH" smtClean="0"/>
              <a:t>Folie </a:t>
            </a:r>
            <a:fld id="{CC806E11-646E-4E64-8B07-E85EAD88F6E5}" type="slidenum">
              <a:rPr smtClean="0"/>
              <a:pPr/>
              <a:t>‹#›</a:t>
            </a:fld>
            <a:endParaRPr dirty="0"/>
          </a:p>
        </p:txBody>
      </p:sp>
      <p:sp>
        <p:nvSpPr>
          <p:cNvPr id="6" name="Title 5"/>
          <p:cNvSpPr>
            <a:spLocks noGrp="1"/>
          </p:cNvSpPr>
          <p:nvPr>
            <p:ph type="title"/>
          </p:nvPr>
        </p:nvSpPr>
        <p:spPr/>
        <p:txBody>
          <a:bodyPr/>
          <a:lstStyle/>
          <a:p>
            <a:r>
              <a:rPr lang="en-US" smtClean="0"/>
              <a:t>Click to edit Master title style</a:t>
            </a:r>
            <a:endParaRPr lang="de-CH"/>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79439" y="220994"/>
            <a:ext cx="8412162" cy="712892"/>
          </a:xfrm>
          <a:prstGeom prst="rect">
            <a:avLst/>
          </a:prstGeom>
        </p:spPr>
        <p:txBody>
          <a:bodyPr vert="horz" lIns="0" tIns="0" rIns="0" bIns="0" rtlCol="0" anchor="t" anchorCtr="0">
            <a:noAutofit/>
          </a:bodyPr>
          <a:lstStyle/>
          <a:p>
            <a:r>
              <a:rPr lang="en-US" smtClean="0"/>
              <a:t>Click to edit Master title style</a:t>
            </a:r>
            <a:endParaRPr lang="de-CH" dirty="0"/>
          </a:p>
        </p:txBody>
      </p:sp>
      <p:sp>
        <p:nvSpPr>
          <p:cNvPr id="3" name="Text Placeholder 2"/>
          <p:cNvSpPr>
            <a:spLocks noGrp="1"/>
          </p:cNvSpPr>
          <p:nvPr>
            <p:ph type="body" idx="1"/>
          </p:nvPr>
        </p:nvSpPr>
        <p:spPr>
          <a:xfrm>
            <a:off x="579438" y="1789353"/>
            <a:ext cx="8412163" cy="4776363"/>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e Placeholder 3"/>
          <p:cNvSpPr>
            <a:spLocks noGrp="1"/>
          </p:cNvSpPr>
          <p:nvPr>
            <p:ph type="dt" sz="half" idx="2"/>
          </p:nvPr>
        </p:nvSpPr>
        <p:spPr>
          <a:xfrm>
            <a:off x="5284788" y="6673221"/>
            <a:ext cx="1139825" cy="106362"/>
          </a:xfrm>
          <a:prstGeom prst="rect">
            <a:avLst/>
          </a:prstGeom>
        </p:spPr>
        <p:txBody>
          <a:bodyPr vert="horz" wrap="square" lIns="0" tIns="0" rIns="0" bIns="0" rtlCol="0" anchor="t" anchorCtr="0"/>
          <a:lstStyle>
            <a:lvl1pPr>
              <a:defRPr lang="en-US" sz="700" noProof="1" smtClean="0">
                <a:solidFill>
                  <a:srgbClr val="4D4D4D"/>
                </a:solidFill>
                <a:latin typeface="AA Zuehlke" pitchFamily="2" charset="0"/>
              </a:defRPr>
            </a:lvl1pPr>
          </a:lstStyle>
          <a:p>
            <a:r>
              <a:rPr lang="de-CH" smtClean="0"/>
              <a:t>3. November 2015</a:t>
            </a:r>
            <a:endParaRPr lang="de-CH" dirty="0"/>
          </a:p>
        </p:txBody>
      </p:sp>
      <p:sp>
        <p:nvSpPr>
          <p:cNvPr id="5" name="Footer Placeholder 4"/>
          <p:cNvSpPr>
            <a:spLocks noGrp="1"/>
          </p:cNvSpPr>
          <p:nvPr>
            <p:ph type="ftr" sz="quarter" idx="3"/>
          </p:nvPr>
        </p:nvSpPr>
        <p:spPr>
          <a:xfrm>
            <a:off x="579438" y="6673221"/>
            <a:ext cx="4562475" cy="106362"/>
          </a:xfrm>
          <a:prstGeom prst="rect">
            <a:avLst/>
          </a:prstGeom>
        </p:spPr>
        <p:txBody>
          <a:bodyPr vert="horz" wrap="square" lIns="0" tIns="0" rIns="0" bIns="0" rtlCol="0" anchor="t" anchorCtr="0"/>
          <a:lstStyle>
            <a:lvl1pPr>
              <a:defRPr lang="de-CH" sz="700" dirty="0">
                <a:solidFill>
                  <a:srgbClr val="4D4D4D"/>
                </a:solidFill>
                <a:latin typeface="AA Zuehlke" pitchFamily="2" charset="0"/>
              </a:defRPr>
            </a:lvl1pPr>
          </a:lstStyle>
          <a:p>
            <a:r>
              <a:rPr lang="en-US" smtClean="0"/>
              <a:t>Multi-Purpose Text Mining PoC Architecture (SHMACK) | mafu</a:t>
            </a:r>
            <a:endParaRPr lang="de-CH" dirty="0"/>
          </a:p>
        </p:txBody>
      </p:sp>
      <p:sp>
        <p:nvSpPr>
          <p:cNvPr id="6" name="Slide Number Placeholder 5"/>
          <p:cNvSpPr>
            <a:spLocks noGrp="1"/>
          </p:cNvSpPr>
          <p:nvPr>
            <p:ph type="sldNum" sz="quarter" idx="4"/>
          </p:nvPr>
        </p:nvSpPr>
        <p:spPr>
          <a:xfrm>
            <a:off x="6567488" y="6673221"/>
            <a:ext cx="1139825" cy="106362"/>
          </a:xfrm>
          <a:prstGeom prst="rect">
            <a:avLst/>
          </a:prstGeom>
        </p:spPr>
        <p:txBody>
          <a:bodyPr vert="horz" wrap="square" lIns="0" tIns="0" rIns="0" bIns="0" rtlCol="0" anchor="t" anchorCtr="0"/>
          <a:lstStyle>
            <a:lvl1pPr>
              <a:defRPr lang="de-CH" sz="700" smtClean="0">
                <a:solidFill>
                  <a:srgbClr val="4D4D4D"/>
                </a:solidFill>
                <a:latin typeface="AA Zuehlke" pitchFamily="2" charset="0"/>
              </a:defRPr>
            </a:lvl1pPr>
          </a:lstStyle>
          <a:p>
            <a:r>
              <a:rPr lang="de-CH" smtClean="0"/>
              <a:t>Folie </a:t>
            </a:r>
            <a:fld id="{30F0ACC3-0B60-4429-95D5-92683780EA8F}" type="slidenum">
              <a:rPr smtClean="0"/>
              <a:pPr/>
              <a:t>‹#›</a:t>
            </a:fld>
            <a:endParaRPr dirty="0"/>
          </a:p>
        </p:txBody>
      </p:sp>
      <p:sp>
        <p:nvSpPr>
          <p:cNvPr id="46" name="TextBox 45"/>
          <p:cNvSpPr txBox="1">
            <a:spLocks/>
          </p:cNvSpPr>
          <p:nvPr userDrawn="1">
            <p:custDataLst>
              <p:tags r:id="rId13"/>
            </p:custDataLst>
          </p:nvPr>
        </p:nvSpPr>
        <p:spPr>
          <a:xfrm>
            <a:off x="7851775" y="6673221"/>
            <a:ext cx="1150937" cy="106362"/>
          </a:xfrm>
          <a:prstGeom prst="rect">
            <a:avLst/>
          </a:prstGeom>
        </p:spPr>
        <p:txBody>
          <a:bodyPr vert="horz" wrap="square" lIns="0" tIns="0" rIns="0" bIns="0" rtlCol="0" anchor="t" anchorCtr="0"/>
          <a:lstStyle/>
          <a:p>
            <a:pPr marL="0" algn="l" defTabSz="914400" rtl="0" eaLnBrk="1" latinLnBrk="0" hangingPunct="1"/>
            <a:r>
              <a:rPr lang="de-CH" sz="700" kern="1200" noProof="1" smtClean="0">
                <a:solidFill>
                  <a:srgbClr val="4D4D4D"/>
                </a:solidFill>
                <a:latin typeface="AA Zuehlke" pitchFamily="2" charset="0"/>
                <a:ea typeface="+mn-ea"/>
                <a:cs typeface="+mn-cs"/>
              </a:rPr>
              <a:t>© Zühlke 2015</a:t>
            </a:r>
          </a:p>
        </p:txBody>
      </p:sp>
    </p:spTree>
  </p:cSld>
  <p:clrMap bg1="lt1" tx1="dk1" bg2="lt2" tx2="dk2" accent1="accent1" accent2="accent2" accent3="accent3" accent4="accent4" accent5="accent5" accent6="accent6" hlink="hlink" folHlink="folHlink"/>
  <p:sldLayoutIdLst>
    <p:sldLayoutId id="2147483677" r:id="rId1"/>
    <p:sldLayoutId id="2147483676" r:id="rId2"/>
    <p:sldLayoutId id="2147483679" r:id="rId3"/>
    <p:sldLayoutId id="2147483680" r:id="rId4"/>
    <p:sldLayoutId id="2147483651" r:id="rId5"/>
    <p:sldLayoutId id="2147483673" r:id="rId6"/>
    <p:sldLayoutId id="2147483675" r:id="rId7"/>
    <p:sldLayoutId id="2147483674" r:id="rId8"/>
    <p:sldLayoutId id="2147483654" r:id="rId9"/>
    <p:sldLayoutId id="2147483678" r:id="rId10"/>
    <p:sldLayoutId id="2147483672" r:id="rId11"/>
  </p:sldLayoutIdLst>
  <p:hf hdr="0"/>
  <p:txStyles>
    <p:titleStyle>
      <a:lvl1pPr algn="l" defTabSz="914400" rtl="0" eaLnBrk="1" latinLnBrk="0" hangingPunct="1">
        <a:lnSpc>
          <a:spcPct val="98000"/>
        </a:lnSpc>
        <a:spcBef>
          <a:spcPct val="0"/>
        </a:spcBef>
        <a:buNone/>
        <a:defRPr sz="3200" kern="1200">
          <a:solidFill>
            <a:srgbClr val="4D4D4D"/>
          </a:solidFill>
          <a:latin typeface="AA Zuehlke" panose="02000503060000020004" pitchFamily="2" charset="0"/>
          <a:ea typeface="+mj-ea"/>
          <a:cs typeface="+mj-cs"/>
        </a:defRPr>
      </a:lvl1pPr>
    </p:titleStyle>
    <p:bodyStyle>
      <a:lvl1pPr marL="0" indent="0" algn="l" defTabSz="914400" rtl="0" eaLnBrk="1" latinLnBrk="0" hangingPunct="1">
        <a:lnSpc>
          <a:spcPct val="98000"/>
        </a:lnSpc>
        <a:spcBef>
          <a:spcPts val="1320"/>
        </a:spcBef>
        <a:buFontTx/>
        <a:buNone/>
        <a:defRPr sz="2200" kern="1200">
          <a:solidFill>
            <a:srgbClr val="4D4D4D"/>
          </a:solidFill>
          <a:latin typeface="AA Zuehlke" panose="02000503060000020004" pitchFamily="2" charset="0"/>
          <a:ea typeface="+mn-ea"/>
          <a:cs typeface="+mn-cs"/>
        </a:defRPr>
      </a:lvl1pPr>
      <a:lvl2pPr marL="265113" indent="-265113" algn="l" defTabSz="914400" rtl="0" eaLnBrk="1" latinLnBrk="0" hangingPunct="1">
        <a:lnSpc>
          <a:spcPct val="98000"/>
        </a:lnSpc>
        <a:spcBef>
          <a:spcPts val="1320"/>
        </a:spcBef>
        <a:buClr>
          <a:srgbClr val="4D4D4D"/>
        </a:buClr>
        <a:buSzPct val="75000"/>
        <a:buFont typeface="AA Zuehlke" pitchFamily="2" charset="0"/>
        <a:buChar char="•"/>
        <a:defRPr sz="2200" kern="1200">
          <a:solidFill>
            <a:srgbClr val="4D4D4D"/>
          </a:solidFill>
          <a:latin typeface="AA Zuehlke" pitchFamily="2" charset="0"/>
          <a:ea typeface="+mn-ea"/>
          <a:cs typeface="+mn-cs"/>
        </a:defRPr>
      </a:lvl2pPr>
      <a:lvl3pPr marL="538163" indent="-273050" algn="l" defTabSz="914400" rtl="0" eaLnBrk="1" latinLnBrk="0" hangingPunct="1">
        <a:lnSpc>
          <a:spcPct val="98000"/>
        </a:lnSpc>
        <a:spcBef>
          <a:spcPts val="0"/>
        </a:spcBef>
        <a:buClr>
          <a:srgbClr val="4D4D4D"/>
        </a:buClr>
        <a:buFont typeface="AA Zuehlke" pitchFamily="2" charset="0"/>
        <a:buChar char="–"/>
        <a:defRPr sz="1800" kern="1200">
          <a:solidFill>
            <a:srgbClr val="4D4D4D"/>
          </a:solidFill>
          <a:latin typeface="AA Zuehlke" pitchFamily="2" charset="0"/>
          <a:ea typeface="+mn-ea"/>
          <a:cs typeface="+mn-cs"/>
        </a:defRPr>
      </a:lvl3pPr>
      <a:lvl4pPr marL="803275" indent="-265113" algn="l" defTabSz="914400" rtl="0" eaLnBrk="1" latinLnBrk="0" hangingPunct="1">
        <a:lnSpc>
          <a:spcPct val="98000"/>
        </a:lnSpc>
        <a:spcBef>
          <a:spcPts val="0"/>
        </a:spcBef>
        <a:buClr>
          <a:srgbClr val="4D4D4D"/>
        </a:buClr>
        <a:buFont typeface="AA Zuehlke" pitchFamily="2" charset="0"/>
        <a:buChar char="–"/>
        <a:defRPr sz="1800" kern="1200">
          <a:solidFill>
            <a:srgbClr val="4D4D4D"/>
          </a:solidFill>
          <a:latin typeface="AA Zuehlke" pitchFamily="2" charset="0"/>
          <a:ea typeface="+mn-ea"/>
          <a:cs typeface="+mn-cs"/>
        </a:defRPr>
      </a:lvl4pPr>
      <a:lvl5pPr marL="1076325" indent="-273050" algn="l" defTabSz="914400" rtl="0" eaLnBrk="1" latinLnBrk="0" hangingPunct="1">
        <a:lnSpc>
          <a:spcPct val="98000"/>
        </a:lnSpc>
        <a:spcBef>
          <a:spcPts val="0"/>
        </a:spcBef>
        <a:buClr>
          <a:srgbClr val="4D4D4D"/>
        </a:buClr>
        <a:buFont typeface="AA Zuehlke" pitchFamily="2" charset="0"/>
        <a:buChar char="–"/>
        <a:defRPr sz="1800" kern="1200">
          <a:solidFill>
            <a:srgbClr val="4D4D4D"/>
          </a:solidFill>
          <a:latin typeface="AA Zuehlke"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Multi-Purpose Text Mining PoC Architecture (SHMACK)</a:t>
            </a:r>
            <a:endParaRPr lang="de-CH" dirty="0"/>
          </a:p>
        </p:txBody>
      </p:sp>
      <p:sp>
        <p:nvSpPr>
          <p:cNvPr id="8" name="Footer Placeholder 7"/>
          <p:cNvSpPr>
            <a:spLocks noGrp="1"/>
          </p:cNvSpPr>
          <p:nvPr>
            <p:ph type="ftr" sz="quarter" idx="11"/>
          </p:nvPr>
        </p:nvSpPr>
        <p:spPr/>
        <p:txBody>
          <a:bodyPr/>
          <a:lstStyle/>
          <a:p>
            <a:r>
              <a:rPr lang="en-US" smtClean="0"/>
              <a:t>Multi-Purpose Text Mining PoC Architecture (SHMACK) | mafu</a:t>
            </a:r>
            <a:endParaRPr lang="de-CH" dirty="0"/>
          </a:p>
        </p:txBody>
      </p:sp>
      <p:sp>
        <p:nvSpPr>
          <p:cNvPr id="9" name="Date Placeholder 8"/>
          <p:cNvSpPr>
            <a:spLocks noGrp="1"/>
          </p:cNvSpPr>
          <p:nvPr>
            <p:ph type="dt" sz="half" idx="10"/>
          </p:nvPr>
        </p:nvSpPr>
        <p:spPr/>
        <p:txBody>
          <a:bodyPr/>
          <a:lstStyle/>
          <a:p>
            <a:r>
              <a:rPr lang="de-CH" smtClean="0"/>
              <a:t>3. November 2015</a:t>
            </a:r>
            <a:endParaRPr lang="de-CH" dirty="0"/>
          </a:p>
        </p:txBody>
      </p:sp>
      <p:sp>
        <p:nvSpPr>
          <p:cNvPr id="10" name="Slide Number Placeholder 9"/>
          <p:cNvSpPr>
            <a:spLocks noGrp="1"/>
          </p:cNvSpPr>
          <p:nvPr>
            <p:ph type="sldNum" sz="quarter" idx="12"/>
          </p:nvPr>
        </p:nvSpPr>
        <p:spPr/>
        <p:txBody>
          <a:bodyPr/>
          <a:lstStyle/>
          <a:p>
            <a:r>
              <a:rPr lang="de-CH" smtClean="0"/>
              <a:t>Folie </a:t>
            </a:r>
            <a:fld id="{A17DA40F-ABA1-48B0-ACF9-DB7B7CF4C20E}" type="slidenum">
              <a:rPr lang="de-CH" smtClean="0"/>
              <a:t>1</a:t>
            </a:fld>
            <a:endParaRPr lang="de-CH" dirty="0"/>
          </a:p>
        </p:txBody>
      </p:sp>
      <p:pic>
        <p:nvPicPr>
          <p:cNvPr id="11" name="Picture Placeholder 10"/>
          <p:cNvPicPr>
            <a:picLocks noGrp="1" noChangeAspect="1"/>
          </p:cNvPicPr>
          <p:nvPr>
            <p:ph type="pic" sz="quarter" idx="13"/>
          </p:nvPr>
        </p:nvPicPr>
        <p:blipFill rotWithShape="1">
          <a:blip r:embed="rId2"/>
          <a:srcRect t="17833" b="17833"/>
          <a:stretch/>
        </p:blipFill>
        <p:spPr>
          <a:prstGeom prst="rect">
            <a:avLst/>
          </a:prstGeom>
        </p:spPr>
      </p:pic>
    </p:spTree>
    <p:extLst>
      <p:ext uri="{BB962C8B-B14F-4D97-AF65-F5344CB8AC3E}">
        <p14:creationId xmlns:p14="http://schemas.microsoft.com/office/powerpoint/2010/main" val="4062334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Was ist SHMACK?</a:t>
            </a:r>
            <a:endParaRPr lang="de-CH"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de-CH" dirty="0" smtClean="0"/>
              <a:t>SHMACK </a:t>
            </a:r>
            <a:r>
              <a:rPr lang="de-CH" dirty="0"/>
              <a:t>steht für </a:t>
            </a:r>
            <a:endParaRPr lang="de-CH" dirty="0" smtClean="0"/>
          </a:p>
          <a:p>
            <a:pPr marL="608013" lvl="1" indent="-342900">
              <a:buFont typeface="Symbol" panose="05050102010706020507" pitchFamily="18" charset="2"/>
              <a:buChar char="-"/>
            </a:pPr>
            <a:r>
              <a:rPr lang="de-CH" dirty="0" smtClean="0"/>
              <a:t>S</a:t>
            </a:r>
            <a:r>
              <a:rPr lang="de-CH" dirty="0"/>
              <a:t>. = </a:t>
            </a:r>
            <a:r>
              <a:rPr lang="de-CH" dirty="0" smtClean="0"/>
              <a:t>Spark: Framework für (multi-stage in-memory) Cluster Computing insbesondere auch die Verarbeitung von Datenströmen</a:t>
            </a:r>
          </a:p>
          <a:p>
            <a:pPr marL="608013" lvl="1" indent="-342900">
              <a:buFont typeface="Symbol" panose="05050102010706020507" pitchFamily="18" charset="2"/>
              <a:buChar char="-"/>
            </a:pPr>
            <a:r>
              <a:rPr lang="de-CH" dirty="0" smtClean="0"/>
              <a:t>H</a:t>
            </a:r>
            <a:r>
              <a:rPr lang="de-CH" dirty="0"/>
              <a:t>. = </a:t>
            </a:r>
            <a:r>
              <a:rPr lang="de-CH" dirty="0" err="1" smtClean="0"/>
              <a:t>Hatch</a:t>
            </a:r>
            <a:r>
              <a:rPr lang="de-CH" dirty="0" smtClean="0"/>
              <a:t>:  RUA zur </a:t>
            </a:r>
            <a:r>
              <a:rPr lang="de-CH" dirty="0"/>
              <a:t>E</a:t>
            </a:r>
            <a:r>
              <a:rPr lang="de-CH" dirty="0" smtClean="0"/>
              <a:t>rstellung von Web-Applikationen</a:t>
            </a:r>
          </a:p>
          <a:p>
            <a:pPr marL="608013" lvl="1" indent="-342900">
              <a:buFont typeface="Symbol" panose="05050102010706020507" pitchFamily="18" charset="2"/>
              <a:buChar char="-"/>
            </a:pPr>
            <a:r>
              <a:rPr lang="de-CH" dirty="0" smtClean="0"/>
              <a:t>M</a:t>
            </a:r>
            <a:r>
              <a:rPr lang="de-CH" dirty="0"/>
              <a:t>. = </a:t>
            </a:r>
            <a:r>
              <a:rPr lang="de-CH" dirty="0" err="1" smtClean="0"/>
              <a:t>Mesos</a:t>
            </a:r>
            <a:r>
              <a:rPr lang="de-CH" dirty="0" smtClean="0"/>
              <a:t>: Open-Source Cluster Manager</a:t>
            </a:r>
          </a:p>
          <a:p>
            <a:pPr marL="608013" lvl="1" indent="-342900">
              <a:buFont typeface="Symbol" panose="05050102010706020507" pitchFamily="18" charset="2"/>
              <a:buChar char="-"/>
            </a:pPr>
            <a:r>
              <a:rPr lang="de-CH" dirty="0" smtClean="0"/>
              <a:t>A</a:t>
            </a:r>
            <a:r>
              <a:rPr lang="de-CH" dirty="0"/>
              <a:t>. = </a:t>
            </a:r>
            <a:r>
              <a:rPr lang="de-CH" dirty="0" err="1" smtClean="0"/>
              <a:t>Akka</a:t>
            </a:r>
            <a:r>
              <a:rPr lang="de-CH" dirty="0" smtClean="0"/>
              <a:t>: Toolkit zur Erstellung von nebenläufigen und verteilten Applikationen auf der JVM</a:t>
            </a:r>
          </a:p>
          <a:p>
            <a:pPr marL="608013" lvl="1" indent="-342900">
              <a:buFont typeface="Symbol" panose="05050102010706020507" pitchFamily="18" charset="2"/>
              <a:buChar char="-"/>
            </a:pPr>
            <a:r>
              <a:rPr lang="de-CH" dirty="0" smtClean="0"/>
              <a:t>C</a:t>
            </a:r>
            <a:r>
              <a:rPr lang="de-CH" dirty="0"/>
              <a:t>. = </a:t>
            </a:r>
            <a:r>
              <a:rPr lang="de-CH" dirty="0" smtClean="0"/>
              <a:t>Cassandra: Open-Source verteilte Datenbank zur Verwaltung von grossen Datenmengen</a:t>
            </a:r>
          </a:p>
          <a:p>
            <a:pPr marL="608013" lvl="1" indent="-342900">
              <a:buFont typeface="Symbol" panose="05050102010706020507" pitchFamily="18" charset="2"/>
              <a:buChar char="-"/>
            </a:pPr>
            <a:r>
              <a:rPr lang="de-CH" dirty="0" smtClean="0"/>
              <a:t>K</a:t>
            </a:r>
            <a:r>
              <a:rPr lang="de-CH" dirty="0"/>
              <a:t>. = </a:t>
            </a:r>
            <a:r>
              <a:rPr lang="de-CH" dirty="0" smtClean="0"/>
              <a:t>Kafka: Toolkit zur Handhabung von wie z.B. real-time Feeds </a:t>
            </a:r>
            <a:endParaRPr lang="de-CH" dirty="0"/>
          </a:p>
          <a:p>
            <a:pPr marL="342900" indent="-342900">
              <a:buFont typeface="Arial" panose="020B0604020202020204" pitchFamily="34" charset="0"/>
              <a:buChar char="•"/>
            </a:pPr>
            <a:endParaRPr lang="de-CH" dirty="0"/>
          </a:p>
          <a:p>
            <a:endParaRPr lang="de-CH" dirty="0"/>
          </a:p>
        </p:txBody>
      </p:sp>
      <p:sp>
        <p:nvSpPr>
          <p:cNvPr id="6" name="Text Placeholder 5"/>
          <p:cNvSpPr>
            <a:spLocks noGrp="1"/>
          </p:cNvSpPr>
          <p:nvPr>
            <p:ph type="body" sz="quarter" idx="13"/>
          </p:nvPr>
        </p:nvSpPr>
        <p:spPr/>
        <p:txBody>
          <a:bodyPr/>
          <a:lstStyle/>
          <a:p>
            <a:r>
              <a:rPr lang="de-CH" dirty="0" smtClean="0"/>
              <a:t>High </a:t>
            </a:r>
            <a:r>
              <a:rPr lang="de-CH" dirty="0" err="1" smtClean="0"/>
              <a:t>performance</a:t>
            </a:r>
            <a:r>
              <a:rPr lang="de-CH" dirty="0" smtClean="0"/>
              <a:t> </a:t>
            </a:r>
            <a:r>
              <a:rPr lang="de-CH" dirty="0" err="1" smtClean="0"/>
              <a:t>text</a:t>
            </a:r>
            <a:r>
              <a:rPr lang="de-CH" dirty="0" smtClean="0"/>
              <a:t> </a:t>
            </a:r>
            <a:r>
              <a:rPr lang="de-CH" dirty="0" err="1" smtClean="0"/>
              <a:t>mining</a:t>
            </a:r>
            <a:r>
              <a:rPr lang="de-CH" dirty="0" smtClean="0"/>
              <a:t> at a large </a:t>
            </a:r>
            <a:r>
              <a:rPr lang="de-CH" dirty="0" err="1" smtClean="0"/>
              <a:t>scale</a:t>
            </a:r>
            <a:endParaRPr lang="de-CH" dirty="0"/>
          </a:p>
        </p:txBody>
      </p:sp>
      <p:sp>
        <p:nvSpPr>
          <p:cNvPr id="9" name="Footer Placeholder 8"/>
          <p:cNvSpPr>
            <a:spLocks noGrp="1"/>
          </p:cNvSpPr>
          <p:nvPr>
            <p:ph type="ftr" sz="quarter" idx="11"/>
          </p:nvPr>
        </p:nvSpPr>
        <p:spPr/>
        <p:txBody>
          <a:bodyPr/>
          <a:lstStyle/>
          <a:p>
            <a:r>
              <a:rPr lang="en-US" smtClean="0"/>
              <a:t>Multi-Purpose Text Mining PoC Architecture (SHMACK) | mafu</a:t>
            </a:r>
            <a:endParaRPr lang="de-CH" dirty="0"/>
          </a:p>
        </p:txBody>
      </p:sp>
      <p:sp>
        <p:nvSpPr>
          <p:cNvPr id="10" name="Date Placeholder 9"/>
          <p:cNvSpPr>
            <a:spLocks noGrp="1"/>
          </p:cNvSpPr>
          <p:nvPr>
            <p:ph type="dt" sz="half" idx="10"/>
          </p:nvPr>
        </p:nvSpPr>
        <p:spPr/>
        <p:txBody>
          <a:bodyPr/>
          <a:lstStyle/>
          <a:p>
            <a:r>
              <a:rPr lang="de-CH" smtClean="0"/>
              <a:t>3. November 2015</a:t>
            </a:r>
            <a:endParaRPr lang="de-CH" dirty="0"/>
          </a:p>
        </p:txBody>
      </p:sp>
      <p:sp>
        <p:nvSpPr>
          <p:cNvPr id="4" name="Slide Number Placeholder 3"/>
          <p:cNvSpPr>
            <a:spLocks noGrp="1"/>
          </p:cNvSpPr>
          <p:nvPr>
            <p:ph type="sldNum" sz="quarter" idx="12"/>
          </p:nvPr>
        </p:nvSpPr>
        <p:spPr/>
        <p:txBody>
          <a:bodyPr/>
          <a:lstStyle/>
          <a:p>
            <a:r>
              <a:rPr lang="de-CH" smtClean="0"/>
              <a:t>Folie </a:t>
            </a:r>
            <a:fld id="{05265A50-6E27-4E8F-BB2C-910D76AA94BF}" type="slidenum">
              <a:rPr smtClean="0"/>
              <a:pPr/>
              <a:t>2</a:t>
            </a:fld>
            <a:endParaRPr dirty="0"/>
          </a:p>
        </p:txBody>
      </p:sp>
    </p:spTree>
    <p:extLst>
      <p:ext uri="{BB962C8B-B14F-4D97-AF65-F5344CB8AC3E}">
        <p14:creationId xmlns:p14="http://schemas.microsoft.com/office/powerpoint/2010/main" val="3271132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Was bietet SHMACK?</a:t>
            </a:r>
            <a:endParaRPr lang="de-CH"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de-CH" dirty="0" smtClean="0"/>
              <a:t>SHMACK ist eine Plattform zur Verarbeitung von (Text-)Daten(strömen) u.a. in Realtime und bietet:</a:t>
            </a:r>
          </a:p>
          <a:p>
            <a:pPr marL="608013" lvl="1" indent="-342900">
              <a:buFont typeface="Courier New" panose="02070309020205020404" pitchFamily="49" charset="0"/>
              <a:buChar char="o"/>
            </a:pPr>
            <a:r>
              <a:rPr lang="de-CH" sz="1400" b="1" dirty="0" smtClean="0"/>
              <a:t>Unabhängigkeit</a:t>
            </a:r>
            <a:r>
              <a:rPr lang="de-CH" sz="1400" dirty="0" smtClean="0"/>
              <a:t> - </a:t>
            </a:r>
            <a:r>
              <a:rPr lang="de-CH" sz="1400" dirty="0" err="1" smtClean="0"/>
              <a:t>Mesos</a:t>
            </a:r>
            <a:r>
              <a:rPr lang="de-CH" sz="1400" dirty="0" smtClean="0"/>
              <a:t> bietet im Prinzip die Möglichkeit, SHMACK auf einem beliebigen Data Center (DC) aufzubauen (z.B. </a:t>
            </a:r>
            <a:r>
              <a:rPr lang="de-CH" sz="1400" dirty="0" err="1" smtClean="0"/>
              <a:t>Azure</a:t>
            </a:r>
            <a:r>
              <a:rPr lang="de-CH" sz="1400" dirty="0" smtClean="0"/>
              <a:t> oder eigene Hardware). Unser Fokus ist aber zunächst AWS.</a:t>
            </a:r>
          </a:p>
          <a:p>
            <a:pPr marL="608013" lvl="1" indent="-342900">
              <a:buFont typeface="Courier New" panose="02070309020205020404" pitchFamily="49" charset="0"/>
              <a:buChar char="o"/>
            </a:pPr>
            <a:r>
              <a:rPr lang="de-CH" sz="1400" b="1" dirty="0" smtClean="0"/>
              <a:t>Effizienz</a:t>
            </a:r>
            <a:r>
              <a:rPr lang="de-CH" sz="1400" dirty="0" smtClean="0"/>
              <a:t> - SHMACK kann mit kleinem Aufwand (~1 Tag) auf einem DC aufgesetzt werden. </a:t>
            </a:r>
          </a:p>
          <a:p>
            <a:pPr marL="608013" lvl="1" indent="-342900">
              <a:buFont typeface="Courier New" panose="02070309020205020404" pitchFamily="49" charset="0"/>
              <a:buChar char="o"/>
            </a:pPr>
            <a:r>
              <a:rPr lang="de-CH" sz="1400" b="1" dirty="0" smtClean="0"/>
              <a:t>Skalierbarkeit</a:t>
            </a:r>
            <a:r>
              <a:rPr lang="de-CH" sz="1400" dirty="0" smtClean="0"/>
              <a:t> – SHMACK lässt sich beliebig skalieren, d.h. 10, 100, 1000+ Knoten können je nach zeitl. Belastung für die Berechnungen verwendet werden. Bei AWS wir pro Rechenzeit bezahlt. </a:t>
            </a:r>
          </a:p>
          <a:p>
            <a:pPr marL="608013" lvl="1" indent="-342900">
              <a:buFont typeface="Courier New" panose="02070309020205020404" pitchFamily="49" charset="0"/>
              <a:buChar char="o"/>
            </a:pPr>
            <a:r>
              <a:rPr lang="de-CH" sz="1400" b="1" dirty="0" smtClean="0"/>
              <a:t>Echtzeit</a:t>
            </a:r>
            <a:r>
              <a:rPr lang="de-CH" sz="1400" dirty="0" smtClean="0"/>
              <a:t> - </a:t>
            </a:r>
            <a:r>
              <a:rPr lang="de-CH" sz="1400" dirty="0" err="1" smtClean="0"/>
              <a:t>Akka</a:t>
            </a:r>
            <a:r>
              <a:rPr lang="de-CH" sz="1400" dirty="0" smtClean="0"/>
              <a:t>, Spark und Kafka erlauben die Analyse von Datenströmen in Echtzeit.</a:t>
            </a:r>
          </a:p>
          <a:p>
            <a:pPr marL="608013" lvl="1" indent="-342900">
              <a:buFont typeface="Courier New" panose="02070309020205020404" pitchFamily="49" charset="0"/>
              <a:buChar char="o"/>
            </a:pPr>
            <a:r>
              <a:rPr lang="de-CH" sz="1400" b="1" dirty="0" smtClean="0"/>
              <a:t>Einbindung</a:t>
            </a:r>
            <a:r>
              <a:rPr lang="de-CH" sz="1400" dirty="0" smtClean="0"/>
              <a:t> – Webapplikationen können mittels </a:t>
            </a:r>
            <a:r>
              <a:rPr lang="de-CH" sz="1400" dirty="0" err="1" smtClean="0"/>
              <a:t>Hatch</a:t>
            </a:r>
            <a:r>
              <a:rPr lang="de-CH" sz="1400" dirty="0" smtClean="0"/>
              <a:t> schnell aufgebaut und an ein DC angebunden werden.</a:t>
            </a:r>
          </a:p>
          <a:p>
            <a:pPr marL="608013" lvl="1" indent="-342900">
              <a:buFont typeface="Courier New" panose="02070309020205020404" pitchFamily="49" charset="0"/>
              <a:buChar char="o"/>
            </a:pPr>
            <a:r>
              <a:rPr lang="de-CH" sz="1400" b="1" dirty="0" smtClean="0"/>
              <a:t>Flexibilität</a:t>
            </a:r>
            <a:r>
              <a:rPr lang="de-CH" sz="1400" dirty="0" smtClean="0"/>
              <a:t> – Mit Spark steht ein starkes ML-Werkzeug zur Verfügung, welches für Data Analytics Aufgaben aus unterschiedlichen Gebieten geeignet ist. SHMACK kann so z.B. auch zur Echtzeit-Analyse von Sensordaten eingesetzt werden. </a:t>
            </a:r>
          </a:p>
          <a:p>
            <a:pPr marL="608013" lvl="1" indent="-342900">
              <a:buFont typeface="Courier New" panose="02070309020205020404" pitchFamily="49" charset="0"/>
              <a:buChar char="o"/>
            </a:pPr>
            <a:r>
              <a:rPr lang="de-CH" sz="1400" b="1" dirty="0" err="1" smtClean="0"/>
              <a:t>Prototyping</a:t>
            </a:r>
            <a:r>
              <a:rPr lang="de-CH" sz="1400" dirty="0"/>
              <a:t> – </a:t>
            </a:r>
            <a:r>
              <a:rPr lang="de-CH" sz="1400" dirty="0" smtClean="0"/>
              <a:t>Spark kann auch lokal auf einem Laptop zur testweisen Analyse von Daten im Rahmen einer Potentialevaluation eingesetzt werden. Anschliessend lassen sich entwickelte Modell mit wenig Aufwand auf einem DC skalieren. SHMACK bettet sich somit nahtlos in die Agile </a:t>
            </a:r>
            <a:r>
              <a:rPr lang="de-CH" sz="1400" dirty="0" err="1" smtClean="0"/>
              <a:t>Delivery</a:t>
            </a:r>
            <a:r>
              <a:rPr lang="de-CH" sz="1400" dirty="0" smtClean="0"/>
              <a:t> </a:t>
            </a:r>
            <a:r>
              <a:rPr lang="de-CH" sz="1400" dirty="0" err="1" smtClean="0"/>
              <a:t>Method</a:t>
            </a:r>
            <a:r>
              <a:rPr lang="de-CH" sz="1400" dirty="0" smtClean="0"/>
              <a:t> ein. </a:t>
            </a:r>
          </a:p>
          <a:p>
            <a:pPr marL="342900" indent="-342900">
              <a:buFont typeface="Arial" panose="020B0604020202020204" pitchFamily="34" charset="0"/>
              <a:buChar char="•"/>
            </a:pPr>
            <a:endParaRPr lang="de-CH" dirty="0" smtClean="0"/>
          </a:p>
          <a:p>
            <a:pPr marL="342900" indent="-342900">
              <a:buFont typeface="Arial" panose="020B0604020202020204" pitchFamily="34" charset="0"/>
              <a:buChar char="•"/>
            </a:pPr>
            <a:endParaRPr lang="de-CH" dirty="0"/>
          </a:p>
          <a:p>
            <a:endParaRPr lang="de-CH" dirty="0"/>
          </a:p>
        </p:txBody>
      </p:sp>
      <p:sp>
        <p:nvSpPr>
          <p:cNvPr id="6" name="Text Placeholder 5"/>
          <p:cNvSpPr>
            <a:spLocks noGrp="1"/>
          </p:cNvSpPr>
          <p:nvPr>
            <p:ph type="body" sz="quarter" idx="13"/>
          </p:nvPr>
        </p:nvSpPr>
        <p:spPr/>
        <p:txBody>
          <a:bodyPr/>
          <a:lstStyle/>
          <a:p>
            <a:r>
              <a:rPr lang="de-CH" dirty="0" smtClean="0"/>
              <a:t>High </a:t>
            </a:r>
            <a:r>
              <a:rPr lang="de-CH" dirty="0" err="1" smtClean="0"/>
              <a:t>performance</a:t>
            </a:r>
            <a:r>
              <a:rPr lang="de-CH" dirty="0" smtClean="0"/>
              <a:t> </a:t>
            </a:r>
            <a:r>
              <a:rPr lang="de-CH" dirty="0" err="1" smtClean="0"/>
              <a:t>text</a:t>
            </a:r>
            <a:r>
              <a:rPr lang="de-CH" dirty="0" smtClean="0"/>
              <a:t> </a:t>
            </a:r>
            <a:r>
              <a:rPr lang="de-CH" dirty="0" err="1" smtClean="0"/>
              <a:t>mining</a:t>
            </a:r>
            <a:r>
              <a:rPr lang="de-CH" dirty="0" smtClean="0"/>
              <a:t> at a large </a:t>
            </a:r>
            <a:r>
              <a:rPr lang="de-CH" dirty="0" err="1" smtClean="0"/>
              <a:t>scale</a:t>
            </a:r>
            <a:endParaRPr lang="de-CH" dirty="0"/>
          </a:p>
        </p:txBody>
      </p:sp>
      <p:sp>
        <p:nvSpPr>
          <p:cNvPr id="9" name="Footer Placeholder 8"/>
          <p:cNvSpPr>
            <a:spLocks noGrp="1"/>
          </p:cNvSpPr>
          <p:nvPr>
            <p:ph type="ftr" sz="quarter" idx="11"/>
          </p:nvPr>
        </p:nvSpPr>
        <p:spPr/>
        <p:txBody>
          <a:bodyPr/>
          <a:lstStyle/>
          <a:p>
            <a:r>
              <a:rPr lang="en-US" smtClean="0"/>
              <a:t>Multi-Purpose Text Mining PoC Architecture (SHMACK) | mafu</a:t>
            </a:r>
            <a:endParaRPr lang="de-CH" dirty="0"/>
          </a:p>
        </p:txBody>
      </p:sp>
      <p:sp>
        <p:nvSpPr>
          <p:cNvPr id="10" name="Date Placeholder 9"/>
          <p:cNvSpPr>
            <a:spLocks noGrp="1"/>
          </p:cNvSpPr>
          <p:nvPr>
            <p:ph type="dt" sz="half" idx="10"/>
          </p:nvPr>
        </p:nvSpPr>
        <p:spPr/>
        <p:txBody>
          <a:bodyPr/>
          <a:lstStyle/>
          <a:p>
            <a:r>
              <a:rPr lang="de-CH" smtClean="0"/>
              <a:t>3. November 2015</a:t>
            </a:r>
            <a:endParaRPr lang="de-CH" dirty="0"/>
          </a:p>
        </p:txBody>
      </p:sp>
      <p:sp>
        <p:nvSpPr>
          <p:cNvPr id="5" name="Slide Number Placeholder 4"/>
          <p:cNvSpPr>
            <a:spLocks noGrp="1"/>
          </p:cNvSpPr>
          <p:nvPr>
            <p:ph type="sldNum" sz="quarter" idx="12"/>
          </p:nvPr>
        </p:nvSpPr>
        <p:spPr/>
        <p:txBody>
          <a:bodyPr/>
          <a:lstStyle/>
          <a:p>
            <a:r>
              <a:rPr lang="de-CH" dirty="0" smtClean="0"/>
              <a:t>Folie </a:t>
            </a:r>
            <a:fld id="{05265A50-6E27-4E8F-BB2C-910D76AA94BF}" type="slidenum">
              <a:rPr smtClean="0"/>
              <a:pPr/>
              <a:t>3</a:t>
            </a:fld>
            <a:endParaRPr dirty="0"/>
          </a:p>
        </p:txBody>
      </p:sp>
    </p:spTree>
    <p:extLst>
      <p:ext uri="{BB962C8B-B14F-4D97-AF65-F5344CB8AC3E}">
        <p14:creationId xmlns:p14="http://schemas.microsoft.com/office/powerpoint/2010/main" val="2966754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a:t>Architektur</a:t>
            </a:r>
            <a:endParaRPr lang="de-CH" dirty="0"/>
          </a:p>
        </p:txBody>
      </p:sp>
      <p:sp>
        <p:nvSpPr>
          <p:cNvPr id="3" name="Content Placeholder 2"/>
          <p:cNvSpPr>
            <a:spLocks noGrp="1"/>
          </p:cNvSpPr>
          <p:nvPr>
            <p:ph idx="1"/>
          </p:nvPr>
        </p:nvSpPr>
        <p:spPr/>
        <p:txBody>
          <a:bodyPr/>
          <a:lstStyle/>
          <a:p>
            <a:r>
              <a:rPr lang="de-CH" dirty="0" smtClean="0"/>
              <a:t>Drei wesentliche Schichten:</a:t>
            </a:r>
          </a:p>
          <a:p>
            <a:pPr marL="342900" indent="-342900">
              <a:buFont typeface="Arial" panose="020B0604020202020204" pitchFamily="34" charset="0"/>
              <a:buChar char="•"/>
            </a:pPr>
            <a:r>
              <a:rPr lang="de-CH" dirty="0" smtClean="0"/>
              <a:t>Lokal: </a:t>
            </a:r>
            <a:r>
              <a:rPr lang="de-CH" dirty="0" err="1" smtClean="0"/>
              <a:t>Mesos</a:t>
            </a:r>
            <a:r>
              <a:rPr lang="de-CH" dirty="0" smtClean="0"/>
              <a:t> kann zum Verwalten der </a:t>
            </a:r>
            <a:r>
              <a:rPr lang="de-CH" dirty="0" err="1" smtClean="0"/>
              <a:t>Resourcen</a:t>
            </a:r>
            <a:r>
              <a:rPr lang="de-CH" dirty="0" smtClean="0"/>
              <a:t> auf dem DC genutzt werden; lokale Services, wie z.B. </a:t>
            </a:r>
            <a:r>
              <a:rPr lang="de-CH" smtClean="0"/>
              <a:t>Spark</a:t>
            </a:r>
            <a:endParaRPr lang="de-CH" dirty="0" smtClean="0"/>
          </a:p>
          <a:p>
            <a:pPr marL="342900" indent="-342900">
              <a:buFont typeface="Arial" panose="020B0604020202020204" pitchFamily="34" charset="0"/>
              <a:buChar char="•"/>
            </a:pPr>
            <a:r>
              <a:rPr lang="de-CH" dirty="0" smtClean="0"/>
              <a:t>Web: Web-Applikation für den Client; Zugriff via Web auf DC</a:t>
            </a:r>
          </a:p>
          <a:p>
            <a:pPr marL="342900" indent="-342900">
              <a:buFont typeface="Arial" panose="020B0604020202020204" pitchFamily="34" charset="0"/>
              <a:buChar char="•"/>
            </a:pPr>
            <a:r>
              <a:rPr lang="de-CH" dirty="0" smtClean="0"/>
              <a:t>DC: Bereitstellung von (skalierbarer) Hardware und Services, wie z.B. Spark</a:t>
            </a:r>
            <a:endParaRPr lang="de-CH" dirty="0"/>
          </a:p>
        </p:txBody>
      </p:sp>
      <p:sp>
        <p:nvSpPr>
          <p:cNvPr id="6" name="Text Placeholder 5"/>
          <p:cNvSpPr>
            <a:spLocks noGrp="1"/>
          </p:cNvSpPr>
          <p:nvPr>
            <p:ph type="body" sz="quarter" idx="13"/>
          </p:nvPr>
        </p:nvSpPr>
        <p:spPr/>
        <p:txBody>
          <a:bodyPr/>
          <a:lstStyle/>
          <a:p>
            <a:r>
              <a:rPr lang="de-CH" dirty="0" err="1"/>
              <a:t>Mesosphere</a:t>
            </a:r>
            <a:r>
              <a:rPr lang="de-CH" dirty="0"/>
              <a:t> als Data Center Operating System (DCOS)</a:t>
            </a:r>
          </a:p>
          <a:p>
            <a:endParaRPr lang="de-CH" dirty="0"/>
          </a:p>
        </p:txBody>
      </p:sp>
      <p:sp>
        <p:nvSpPr>
          <p:cNvPr id="10" name="Footer Placeholder 9"/>
          <p:cNvSpPr>
            <a:spLocks noGrp="1"/>
          </p:cNvSpPr>
          <p:nvPr>
            <p:ph type="ftr" sz="quarter" idx="11"/>
          </p:nvPr>
        </p:nvSpPr>
        <p:spPr/>
        <p:txBody>
          <a:bodyPr/>
          <a:lstStyle/>
          <a:p>
            <a:r>
              <a:rPr lang="en-US" smtClean="0"/>
              <a:t>Multi-Purpose Text Mining PoC Architecture (SHMACK) | mafu</a:t>
            </a:r>
            <a:endParaRPr lang="de-CH" dirty="0"/>
          </a:p>
        </p:txBody>
      </p:sp>
      <p:sp>
        <p:nvSpPr>
          <p:cNvPr id="11" name="Date Placeholder 10"/>
          <p:cNvSpPr>
            <a:spLocks noGrp="1"/>
          </p:cNvSpPr>
          <p:nvPr>
            <p:ph type="dt" sz="half" idx="10"/>
          </p:nvPr>
        </p:nvSpPr>
        <p:spPr/>
        <p:txBody>
          <a:bodyPr/>
          <a:lstStyle/>
          <a:p>
            <a:r>
              <a:rPr lang="de-CH" smtClean="0"/>
              <a:t>3. November 2015</a:t>
            </a:r>
            <a:endParaRPr lang="de-CH" dirty="0"/>
          </a:p>
        </p:txBody>
      </p:sp>
      <p:sp>
        <p:nvSpPr>
          <p:cNvPr id="12" name="Slide Number Placeholder 11"/>
          <p:cNvSpPr>
            <a:spLocks noGrp="1"/>
          </p:cNvSpPr>
          <p:nvPr>
            <p:ph type="sldNum" sz="quarter" idx="12"/>
          </p:nvPr>
        </p:nvSpPr>
        <p:spPr/>
        <p:txBody>
          <a:bodyPr/>
          <a:lstStyle/>
          <a:p>
            <a:r>
              <a:rPr lang="de-CH" smtClean="0"/>
              <a:t>Folie </a:t>
            </a:r>
            <a:fld id="{95AFE81E-469D-42A4-8CCE-30D6A2936B80}" type="slidenum">
              <a:rPr lang="de-CH" smtClean="0"/>
              <a:t>4</a:t>
            </a:fld>
            <a:endParaRPr lang="de-CH" dirty="0"/>
          </a:p>
        </p:txBody>
      </p:sp>
      <p:pic>
        <p:nvPicPr>
          <p:cNvPr id="9" name="Content Placeholder 11"/>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9771" b="9771"/>
          <a:stretch>
            <a:fillRect/>
          </a:stretch>
        </p:blipFill>
        <p:spPr>
          <a:xfrm>
            <a:off x="579438" y="1793875"/>
            <a:ext cx="4679950" cy="4679950"/>
          </a:xfrm>
        </p:spPr>
      </p:pic>
    </p:spTree>
    <p:extLst>
      <p:ext uri="{BB962C8B-B14F-4D97-AF65-F5344CB8AC3E}">
        <p14:creationId xmlns:p14="http://schemas.microsoft.com/office/powerpoint/2010/main" val="2546209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CH" dirty="0"/>
          </a:p>
        </p:txBody>
      </p:sp>
      <p:sp>
        <p:nvSpPr>
          <p:cNvPr id="3" name="Content Placeholder 2"/>
          <p:cNvSpPr>
            <a:spLocks noGrp="1"/>
          </p:cNvSpPr>
          <p:nvPr>
            <p:ph idx="1"/>
          </p:nvPr>
        </p:nvSpPr>
        <p:spPr/>
        <p:txBody>
          <a:bodyPr/>
          <a:lstStyle/>
          <a:p>
            <a:endParaRPr lang="de-CH" dirty="0"/>
          </a:p>
        </p:txBody>
      </p:sp>
      <p:sp>
        <p:nvSpPr>
          <p:cNvPr id="6" name="Text Placeholder 5"/>
          <p:cNvSpPr>
            <a:spLocks noGrp="1"/>
          </p:cNvSpPr>
          <p:nvPr>
            <p:ph type="body" sz="quarter" idx="13"/>
          </p:nvPr>
        </p:nvSpPr>
        <p:spPr/>
        <p:txBody>
          <a:bodyPr/>
          <a:lstStyle/>
          <a:p>
            <a:endParaRPr lang="de-CH" dirty="0"/>
          </a:p>
        </p:txBody>
      </p:sp>
      <p:sp>
        <p:nvSpPr>
          <p:cNvPr id="9" name="Footer Placeholder 8"/>
          <p:cNvSpPr>
            <a:spLocks noGrp="1"/>
          </p:cNvSpPr>
          <p:nvPr>
            <p:ph type="ftr" sz="quarter" idx="11"/>
          </p:nvPr>
        </p:nvSpPr>
        <p:spPr/>
        <p:txBody>
          <a:bodyPr/>
          <a:lstStyle/>
          <a:p>
            <a:r>
              <a:rPr lang="en-US" smtClean="0"/>
              <a:t>Multi-Purpose Text Mining PoC Architecture (SHMACK) | mafu</a:t>
            </a:r>
            <a:endParaRPr lang="de-CH" dirty="0"/>
          </a:p>
        </p:txBody>
      </p:sp>
      <p:sp>
        <p:nvSpPr>
          <p:cNvPr id="10" name="Date Placeholder 9"/>
          <p:cNvSpPr>
            <a:spLocks noGrp="1"/>
          </p:cNvSpPr>
          <p:nvPr>
            <p:ph type="dt" sz="half" idx="10"/>
          </p:nvPr>
        </p:nvSpPr>
        <p:spPr/>
        <p:txBody>
          <a:bodyPr/>
          <a:lstStyle/>
          <a:p>
            <a:r>
              <a:rPr lang="de-CH" smtClean="0"/>
              <a:t>3. November 2015</a:t>
            </a:r>
            <a:endParaRPr lang="de-CH" dirty="0"/>
          </a:p>
        </p:txBody>
      </p:sp>
      <p:sp>
        <p:nvSpPr>
          <p:cNvPr id="11" name="Slide Number Placeholder 10"/>
          <p:cNvSpPr>
            <a:spLocks noGrp="1"/>
          </p:cNvSpPr>
          <p:nvPr>
            <p:ph type="sldNum" sz="quarter" idx="12"/>
          </p:nvPr>
        </p:nvSpPr>
        <p:spPr/>
        <p:txBody>
          <a:bodyPr/>
          <a:lstStyle/>
          <a:p>
            <a:r>
              <a:rPr lang="de-CH" smtClean="0"/>
              <a:t>Folie </a:t>
            </a:r>
            <a:fld id="{5CB6F939-F650-46F2-ACB4-D440195E2711}" type="slidenum">
              <a:rPr lang="de-CH" smtClean="0"/>
              <a:t>5</a:t>
            </a:fld>
            <a:endParaRPr lang="de-CH" dirty="0"/>
          </a:p>
        </p:txBody>
      </p:sp>
    </p:spTree>
    <p:extLst>
      <p:ext uri="{BB962C8B-B14F-4D97-AF65-F5344CB8AC3E}">
        <p14:creationId xmlns:p14="http://schemas.microsoft.com/office/powerpoint/2010/main" val="2884851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CH" dirty="0"/>
          </a:p>
        </p:txBody>
      </p:sp>
      <p:sp>
        <p:nvSpPr>
          <p:cNvPr id="5" name="Text Placeholder 4"/>
          <p:cNvSpPr>
            <a:spLocks noGrp="1"/>
          </p:cNvSpPr>
          <p:nvPr>
            <p:ph type="body" sz="quarter" idx="13"/>
          </p:nvPr>
        </p:nvSpPr>
        <p:spPr/>
        <p:txBody>
          <a:bodyPr/>
          <a:lstStyle/>
          <a:p>
            <a:endParaRPr lang="de-CH" dirty="0"/>
          </a:p>
        </p:txBody>
      </p:sp>
      <p:sp>
        <p:nvSpPr>
          <p:cNvPr id="6" name="Picture Placeholder 5"/>
          <p:cNvSpPr>
            <a:spLocks noGrp="1"/>
          </p:cNvSpPr>
          <p:nvPr>
            <p:ph type="pic" sz="quarter" idx="14"/>
          </p:nvPr>
        </p:nvSpPr>
        <p:spPr/>
      </p:sp>
      <p:sp>
        <p:nvSpPr>
          <p:cNvPr id="7" name="Picture Placeholder 6"/>
          <p:cNvSpPr>
            <a:spLocks noGrp="1"/>
          </p:cNvSpPr>
          <p:nvPr>
            <p:ph type="pic" sz="quarter" idx="15"/>
          </p:nvPr>
        </p:nvSpPr>
        <p:spPr/>
      </p:sp>
      <p:sp>
        <p:nvSpPr>
          <p:cNvPr id="8" name="Picture Placeholder 7"/>
          <p:cNvSpPr>
            <a:spLocks noGrp="1"/>
          </p:cNvSpPr>
          <p:nvPr>
            <p:ph type="pic" sz="quarter" idx="16"/>
          </p:nvPr>
        </p:nvSpPr>
        <p:spPr/>
      </p:sp>
      <p:sp>
        <p:nvSpPr>
          <p:cNvPr id="9" name="Content Placeholder 8"/>
          <p:cNvSpPr>
            <a:spLocks noGrp="1"/>
          </p:cNvSpPr>
          <p:nvPr>
            <p:ph idx="1"/>
          </p:nvPr>
        </p:nvSpPr>
        <p:spPr/>
        <p:txBody>
          <a:bodyPr/>
          <a:lstStyle/>
          <a:p>
            <a:endParaRPr lang="de-CH" dirty="0"/>
          </a:p>
        </p:txBody>
      </p:sp>
      <p:sp>
        <p:nvSpPr>
          <p:cNvPr id="12" name="Footer Placeholder 11"/>
          <p:cNvSpPr>
            <a:spLocks noGrp="1"/>
          </p:cNvSpPr>
          <p:nvPr>
            <p:ph type="ftr" sz="quarter" idx="11"/>
          </p:nvPr>
        </p:nvSpPr>
        <p:spPr/>
        <p:txBody>
          <a:bodyPr/>
          <a:lstStyle/>
          <a:p>
            <a:r>
              <a:rPr lang="en-US" smtClean="0"/>
              <a:t>Multi-Purpose Text Mining PoC Architecture (SHMACK) | mafu</a:t>
            </a:r>
            <a:endParaRPr lang="de-CH" dirty="0"/>
          </a:p>
        </p:txBody>
      </p:sp>
      <p:sp>
        <p:nvSpPr>
          <p:cNvPr id="13" name="Date Placeholder 12"/>
          <p:cNvSpPr>
            <a:spLocks noGrp="1"/>
          </p:cNvSpPr>
          <p:nvPr>
            <p:ph type="dt" sz="half" idx="10"/>
          </p:nvPr>
        </p:nvSpPr>
        <p:spPr/>
        <p:txBody>
          <a:bodyPr/>
          <a:lstStyle/>
          <a:p>
            <a:r>
              <a:rPr lang="de-CH" smtClean="0"/>
              <a:t>3. November 2015</a:t>
            </a:r>
            <a:endParaRPr lang="de-CH" dirty="0"/>
          </a:p>
        </p:txBody>
      </p:sp>
      <p:sp>
        <p:nvSpPr>
          <p:cNvPr id="14" name="Slide Number Placeholder 13"/>
          <p:cNvSpPr>
            <a:spLocks noGrp="1"/>
          </p:cNvSpPr>
          <p:nvPr>
            <p:ph type="sldNum" sz="quarter" idx="12"/>
          </p:nvPr>
        </p:nvSpPr>
        <p:spPr/>
        <p:txBody>
          <a:bodyPr/>
          <a:lstStyle/>
          <a:p>
            <a:r>
              <a:rPr lang="de-CH" smtClean="0"/>
              <a:t>Folie </a:t>
            </a:r>
            <a:fld id="{1C918580-1A83-45A8-B9D6-3182F4AAE06E}" type="slidenum">
              <a:rPr lang="de-CH" smtClean="0"/>
              <a:t>6</a:t>
            </a:fld>
            <a:endParaRPr lang="de-CH" dirty="0"/>
          </a:p>
        </p:txBody>
      </p:sp>
    </p:spTree>
    <p:extLst>
      <p:ext uri="{BB962C8B-B14F-4D97-AF65-F5344CB8AC3E}">
        <p14:creationId xmlns:p14="http://schemas.microsoft.com/office/powerpoint/2010/main" val="3821337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CH" dirty="0"/>
          </a:p>
        </p:txBody>
      </p:sp>
      <p:sp>
        <p:nvSpPr>
          <p:cNvPr id="3" name="Content Placeholder 2"/>
          <p:cNvSpPr>
            <a:spLocks noGrp="1"/>
          </p:cNvSpPr>
          <p:nvPr>
            <p:ph idx="1"/>
          </p:nvPr>
        </p:nvSpPr>
        <p:spPr/>
        <p:txBody>
          <a:bodyPr/>
          <a:lstStyle/>
          <a:p>
            <a:r>
              <a:rPr lang="de-CH" dirty="0" err="1" smtClean="0"/>
              <a:t>asdf</a:t>
            </a:r>
            <a:endParaRPr lang="de-CH" dirty="0"/>
          </a:p>
        </p:txBody>
      </p:sp>
      <p:sp>
        <p:nvSpPr>
          <p:cNvPr id="6" name="Text Placeholder 5"/>
          <p:cNvSpPr>
            <a:spLocks noGrp="1"/>
          </p:cNvSpPr>
          <p:nvPr>
            <p:ph type="body" sz="quarter" idx="13"/>
          </p:nvPr>
        </p:nvSpPr>
        <p:spPr/>
        <p:txBody>
          <a:bodyPr/>
          <a:lstStyle/>
          <a:p>
            <a:endParaRPr lang="de-CH" dirty="0"/>
          </a:p>
        </p:txBody>
      </p:sp>
      <p:sp>
        <p:nvSpPr>
          <p:cNvPr id="7" name="Picture Placeholder 6"/>
          <p:cNvSpPr>
            <a:spLocks noGrp="1"/>
          </p:cNvSpPr>
          <p:nvPr>
            <p:ph type="pic" sz="quarter" idx="14"/>
          </p:nvPr>
        </p:nvSpPr>
        <p:spPr/>
      </p:sp>
      <p:sp>
        <p:nvSpPr>
          <p:cNvPr id="8" name="Picture Placeholder 7"/>
          <p:cNvSpPr>
            <a:spLocks noGrp="1"/>
          </p:cNvSpPr>
          <p:nvPr>
            <p:ph type="pic" sz="quarter" idx="15"/>
          </p:nvPr>
        </p:nvSpPr>
        <p:spPr/>
      </p:sp>
      <p:sp>
        <p:nvSpPr>
          <p:cNvPr id="11" name="Footer Placeholder 10"/>
          <p:cNvSpPr>
            <a:spLocks noGrp="1"/>
          </p:cNvSpPr>
          <p:nvPr>
            <p:ph type="ftr" sz="quarter" idx="11"/>
          </p:nvPr>
        </p:nvSpPr>
        <p:spPr/>
        <p:txBody>
          <a:bodyPr/>
          <a:lstStyle/>
          <a:p>
            <a:r>
              <a:rPr lang="en-US" smtClean="0"/>
              <a:t>Multi-Purpose Text Mining PoC Architecture (SHMACK) | mafu</a:t>
            </a:r>
            <a:endParaRPr lang="de-CH" dirty="0"/>
          </a:p>
        </p:txBody>
      </p:sp>
      <p:sp>
        <p:nvSpPr>
          <p:cNvPr id="12" name="Date Placeholder 11"/>
          <p:cNvSpPr>
            <a:spLocks noGrp="1"/>
          </p:cNvSpPr>
          <p:nvPr>
            <p:ph type="dt" sz="half" idx="10"/>
          </p:nvPr>
        </p:nvSpPr>
        <p:spPr/>
        <p:txBody>
          <a:bodyPr/>
          <a:lstStyle/>
          <a:p>
            <a:r>
              <a:rPr lang="de-CH" smtClean="0"/>
              <a:t>3. November 2015</a:t>
            </a:r>
            <a:endParaRPr lang="de-CH" dirty="0"/>
          </a:p>
        </p:txBody>
      </p:sp>
      <p:sp>
        <p:nvSpPr>
          <p:cNvPr id="13" name="Slide Number Placeholder 12"/>
          <p:cNvSpPr>
            <a:spLocks noGrp="1"/>
          </p:cNvSpPr>
          <p:nvPr>
            <p:ph type="sldNum" sz="quarter" idx="12"/>
          </p:nvPr>
        </p:nvSpPr>
        <p:spPr/>
        <p:txBody>
          <a:bodyPr/>
          <a:lstStyle/>
          <a:p>
            <a:r>
              <a:rPr lang="de-CH" smtClean="0"/>
              <a:t>Folie </a:t>
            </a:r>
            <a:fld id="{813AD067-A10F-477D-943E-DED96DDC8A49}" type="slidenum">
              <a:rPr lang="de-CH" smtClean="0"/>
              <a:t>7</a:t>
            </a:fld>
            <a:endParaRPr lang="de-CH" dirty="0"/>
          </a:p>
        </p:txBody>
      </p:sp>
    </p:spTree>
    <p:extLst>
      <p:ext uri="{BB962C8B-B14F-4D97-AF65-F5344CB8AC3E}">
        <p14:creationId xmlns:p14="http://schemas.microsoft.com/office/powerpoint/2010/main" val="1889840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de-CH" dirty="0"/>
          </a:p>
        </p:txBody>
      </p:sp>
      <p:sp>
        <p:nvSpPr>
          <p:cNvPr id="5" name="Picture Placeholder 4"/>
          <p:cNvSpPr>
            <a:spLocks noGrp="1"/>
          </p:cNvSpPr>
          <p:nvPr>
            <p:ph type="pic" sz="quarter" idx="10"/>
          </p:nvPr>
        </p:nvSpPr>
        <p:spPr/>
      </p:sp>
      <p:sp>
        <p:nvSpPr>
          <p:cNvPr id="7" name="Footer Placeholder 6"/>
          <p:cNvSpPr>
            <a:spLocks noGrp="1"/>
          </p:cNvSpPr>
          <p:nvPr>
            <p:ph type="ftr" sz="quarter" idx="3"/>
          </p:nvPr>
        </p:nvSpPr>
        <p:spPr/>
        <p:txBody>
          <a:bodyPr/>
          <a:lstStyle/>
          <a:p>
            <a:r>
              <a:rPr lang="en-US" smtClean="0"/>
              <a:t>Multi-Purpose Text Mining PoC Architecture (SHMACK) | mafu</a:t>
            </a:r>
            <a:endParaRPr lang="de-CH" dirty="0"/>
          </a:p>
        </p:txBody>
      </p:sp>
      <p:sp>
        <p:nvSpPr>
          <p:cNvPr id="8" name="Date Placeholder 7"/>
          <p:cNvSpPr>
            <a:spLocks noGrp="1"/>
          </p:cNvSpPr>
          <p:nvPr>
            <p:ph type="dt" sz="half" idx="2"/>
          </p:nvPr>
        </p:nvSpPr>
        <p:spPr/>
        <p:txBody>
          <a:bodyPr/>
          <a:lstStyle/>
          <a:p>
            <a:r>
              <a:rPr lang="de-CH" smtClean="0"/>
              <a:t>3. November 2015</a:t>
            </a:r>
            <a:endParaRPr lang="de-CH" dirty="0"/>
          </a:p>
        </p:txBody>
      </p:sp>
      <p:sp>
        <p:nvSpPr>
          <p:cNvPr id="10" name="Slide Number Placeholder 9"/>
          <p:cNvSpPr>
            <a:spLocks noGrp="1"/>
          </p:cNvSpPr>
          <p:nvPr>
            <p:ph type="sldNum" sz="quarter" idx="4"/>
          </p:nvPr>
        </p:nvSpPr>
        <p:spPr/>
        <p:txBody>
          <a:bodyPr/>
          <a:lstStyle/>
          <a:p>
            <a:r>
              <a:rPr lang="de-CH" smtClean="0"/>
              <a:t>Folie </a:t>
            </a:r>
            <a:fld id="{FF80F6C2-1DA6-46E8-9E40-3CBBF00C7934}" type="slidenum">
              <a:rPr smtClean="0"/>
              <a:pPr/>
              <a:t>8</a:t>
            </a:fld>
            <a:endParaRPr dirty="0"/>
          </a:p>
        </p:txBody>
      </p:sp>
    </p:spTree>
    <p:extLst>
      <p:ext uri="{BB962C8B-B14F-4D97-AF65-F5344CB8AC3E}">
        <p14:creationId xmlns:p14="http://schemas.microsoft.com/office/powerpoint/2010/main" val="32794717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ERSINFO" val="ZE2105"/>
  <p:tag name="LANGUAGE" val="2055"/>
  <p:tag name="AUTHOR" val="mafu"/>
  <p:tag name="BRAND" val="0"/>
</p:tagLst>
</file>

<file path=ppt/tags/tag2.xml><?xml version="1.0" encoding="utf-8"?>
<p:tagLst xmlns:a="http://schemas.openxmlformats.org/drawingml/2006/main" xmlns:r="http://schemas.openxmlformats.org/officeDocument/2006/relationships" xmlns:p="http://schemas.openxmlformats.org/presentationml/2006/main">
  <p:tag name="SHAPETYPE" val="Copyright"/>
</p:tagLst>
</file>

<file path=ppt/tags/tag3.xml><?xml version="1.0" encoding="utf-8"?>
<p:tagLst xmlns:a="http://schemas.openxmlformats.org/drawingml/2006/main" xmlns:r="http://schemas.openxmlformats.org/officeDocument/2006/relationships" xmlns:p="http://schemas.openxmlformats.org/presentationml/2006/main">
  <p:tag name="SHAPETYPE" val="Logo"/>
</p:tagLst>
</file>

<file path=ppt/tags/tag4.xml><?xml version="1.0" encoding="utf-8"?>
<p:tagLst xmlns:a="http://schemas.openxmlformats.org/drawingml/2006/main" xmlns:r="http://schemas.openxmlformats.org/officeDocument/2006/relationships" xmlns:p="http://schemas.openxmlformats.org/presentationml/2006/main">
  <p:tag name="SHAPETYPE" val="Logo"/>
</p:tagLst>
</file>

<file path=ppt/tags/tag5.xml><?xml version="1.0" encoding="utf-8"?>
<p:tagLst xmlns:a="http://schemas.openxmlformats.org/drawingml/2006/main" xmlns:r="http://schemas.openxmlformats.org/officeDocument/2006/relationships" xmlns:p="http://schemas.openxmlformats.org/presentationml/2006/main">
  <p:tag name="SHAPETYPE" val="Logo"/>
</p:tagLst>
</file>

<file path=ppt/tags/tag6.xml><?xml version="1.0" encoding="utf-8"?>
<p:tagLst xmlns:a="http://schemas.openxmlformats.org/drawingml/2006/main" xmlns:r="http://schemas.openxmlformats.org/officeDocument/2006/relationships" xmlns:p="http://schemas.openxmlformats.org/presentationml/2006/main">
  <p:tag name="SHAPETYPE" val="Logo"/>
</p:tagLst>
</file>

<file path=ppt/theme/theme1.xml><?xml version="1.0" encoding="utf-8"?>
<a:theme xmlns:a="http://schemas.openxmlformats.org/drawingml/2006/main" name="Zuehlke">
  <a:themeElements>
    <a:clrScheme name="Zuehlke">
      <a:dk1>
        <a:srgbClr val="4D4D4D"/>
      </a:dk1>
      <a:lt1>
        <a:srgbClr val="FFFFFF"/>
      </a:lt1>
      <a:dk2>
        <a:srgbClr val="4D4D4D"/>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820A"/>
        </a:solidFill>
        <a:ln w="12700">
          <a:noFill/>
        </a:ln>
      </a:spPr>
      <a:bodyPr rtlCol="0" anchor="ctr"/>
      <a:lstStyle>
        <a:defPPr algn="ctr">
          <a:defRPr sz="2200" dirty="0" err="1" smtClean="0">
            <a:latin typeface="AA Zuehlke"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sz="2200" dirty="0" err="1" smtClean="0">
            <a:latin typeface="AA Zuehlke" pitchFamily="2" charset="0"/>
          </a:defRPr>
        </a:defPPr>
      </a:lstStyle>
    </a:txDef>
  </a:objectDefaults>
  <a:extraClrSchemeLst>
    <a:extraClrScheme>
      <a:clrScheme name="Zuehlke">
        <a:dk1>
          <a:srgbClr val="4D4D4D"/>
        </a:dk1>
        <a:lt1>
          <a:srgbClr val="FFFFFF"/>
        </a:lt1>
        <a:dk2>
          <a:srgbClr val="4D4D4D"/>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extraClrScheme>
  </a:extraClrSchemeLst>
  <a:extLst>
    <a:ext uri="{05A4C25C-085E-4340-85A3-A5531E510DB2}">
      <thm15:themeFamily xmlns:thm15="http://schemas.microsoft.com/office/thememl/2012/main" name="Zuehlke_20141008(1).potx" id="{773D416B-06C8-4CB5-9932-A6419686C282}" vid="{28D3B6A4-4EF7-4035-A286-E8F857C163F9}"/>
    </a:ext>
  </a:extLst>
</a:theme>
</file>

<file path=ppt/theme/theme2.xml><?xml version="1.0" encoding="utf-8"?>
<a:theme xmlns:a="http://schemas.openxmlformats.org/drawingml/2006/main" name="Office Theme">
  <a:themeElements>
    <a:clrScheme name="Zuehlke">
      <a:dk1>
        <a:srgbClr val="000000"/>
      </a:dk1>
      <a:lt1>
        <a:srgbClr val="FFFFFF"/>
      </a:lt1>
      <a:dk2>
        <a:srgbClr val="4D4D4D"/>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Zuehlke">
      <a:dk1>
        <a:srgbClr val="000000"/>
      </a:dk1>
      <a:lt1>
        <a:srgbClr val="FFFFFF"/>
      </a:lt1>
      <a:dk2>
        <a:srgbClr val="4D4D4D"/>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Zuehlke</Template>
  <TotalTime>0</TotalTime>
  <Words>523</Words>
  <Application>Microsoft Office PowerPoint</Application>
  <PresentationFormat>On-screen Show (4:3)</PresentationFormat>
  <Paragraphs>52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Courier New</vt:lpstr>
      <vt:lpstr>Symbol</vt:lpstr>
      <vt:lpstr>AA Zuehlke</vt:lpstr>
      <vt:lpstr>Zuehlke</vt:lpstr>
      <vt:lpstr>Multi-Purpose Text Mining PoC Architecture (SHMACK)</vt:lpstr>
      <vt:lpstr>Was ist SHMACK?</vt:lpstr>
      <vt:lpstr>Was bietet SHMACK?</vt:lpstr>
      <vt:lpstr>Architektur</vt:lpstr>
      <vt:lpstr>PowerPoint Presentation</vt:lpstr>
      <vt:lpstr>PowerPoint Presentation</vt:lpstr>
      <vt:lpstr>PowerPoint Presentation</vt:lpstr>
      <vt:lpstr>PowerPoint Presentation</vt:lpstr>
    </vt:vector>
  </TitlesOfParts>
  <Company>Zühlke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Multi-Purpose Text Mining PoC Architecture (SHMACK)</dc:title>
  <dc:creator>mafu</dc:creator>
  <cp:lastModifiedBy>Fuhr, Matthias</cp:lastModifiedBy>
  <cp:revision>21</cp:revision>
  <dcterms:created xsi:type="dcterms:W3CDTF">2015-11-03T13:22:32Z</dcterms:created>
  <dcterms:modified xsi:type="dcterms:W3CDTF">2015-11-04T14:37:47Z</dcterms:modified>
</cp:coreProperties>
</file>