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4" r:id="rId5"/>
  </p:sldIdLst>
  <p:sldSz cx="12192000" cy="6858000"/>
  <p:notesSz cx="6858000" cy="9144000"/>
  <p:embeddedFontLst>
    <p:embeddedFont>
      <p:font typeface="AA Zuehlke" panose="02000503060000020004" pitchFamily="2" charset="0"/>
      <p:regular r:id="rId8"/>
      <p:italic r:id="rId9"/>
    </p:embeddedFont>
  </p:embeddedFontLst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77968" autoAdjust="0"/>
  </p:normalViewPr>
  <p:slideViewPr>
    <p:cSldViewPr showGuides="1">
      <p:cViewPr varScale="1">
        <p:scale>
          <a:sx n="127" d="100"/>
          <a:sy n="127" d="100"/>
        </p:scale>
        <p:origin x="3108" y="132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17.11.2016</a:t>
            </a:fld>
            <a:endParaRPr lang="de-DE" dirty="0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772584" y="6673221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mtClean="0"/>
              <a:t>What can we learn from Open Source Communities? | Adrian Herzog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7046386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18. November 2016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Folie </a:t>
            </a:r>
            <a:fld id="{FEB9BF0E-0475-4F8D-A4A8-B81D101B21B3}" type="slidenum"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de-CH" sz="9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94205" y="1259451"/>
            <a:ext cx="3741828" cy="654600"/>
          </a:xfrm>
          <a:prstGeom prst="round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Chrome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5961" y="4467007"/>
            <a:ext cx="2376264" cy="991815"/>
          </a:xfrm>
          <a:prstGeom prst="round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 smtClean="0">
                <a:latin typeface="AA Zuehlke" pitchFamily="2" charset="0"/>
              </a:rPr>
              <a:t>Stubed</a:t>
            </a:r>
            <a:r>
              <a:rPr lang="de-CH" sz="2200" dirty="0" smtClean="0">
                <a:latin typeface="AA Zuehlke" pitchFamily="2" charset="0"/>
              </a:rPr>
              <a:t> / </a:t>
            </a:r>
            <a:r>
              <a:rPr lang="de-CH" sz="2200" dirty="0" err="1" smtClean="0">
                <a:latin typeface="AA Zuehlke" pitchFamily="2" charset="0"/>
              </a:rPr>
              <a:t>Faked</a:t>
            </a:r>
            <a:r>
              <a:rPr lang="de-CH" sz="2200" dirty="0" smtClean="0">
                <a:latin typeface="AA Zuehlke" pitchFamily="2" charset="0"/>
              </a:rPr>
              <a:t/>
            </a:r>
            <a:br>
              <a:rPr lang="de-CH" sz="2200" dirty="0" smtClean="0">
                <a:latin typeface="AA Zuehlke" pitchFamily="2" charset="0"/>
              </a:rPr>
            </a:br>
            <a:r>
              <a:rPr lang="de-CH" sz="2200" dirty="0" smtClean="0">
                <a:latin typeface="AA Zuehlke" pitchFamily="2" charset="0"/>
              </a:rPr>
              <a:t>Other Systems</a:t>
            </a:r>
          </a:p>
        </p:txBody>
      </p:sp>
      <p:sp>
        <p:nvSpPr>
          <p:cNvPr id="9" name="Can 8"/>
          <p:cNvSpPr/>
          <p:nvPr/>
        </p:nvSpPr>
        <p:spPr>
          <a:xfrm>
            <a:off x="6281310" y="4071412"/>
            <a:ext cx="2338966" cy="1554678"/>
          </a:xfrm>
          <a:prstGeom prst="can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DB</a:t>
            </a:r>
            <a:endParaRPr lang="en-GB" dirty="0" smtClean="0"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0114" y="2481605"/>
            <a:ext cx="3741828" cy="991815"/>
          </a:xfrm>
          <a:prstGeom prst="round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E2E Tests</a:t>
            </a:r>
          </a:p>
        </p:txBody>
      </p:sp>
      <p:cxnSp>
        <p:nvCxnSpPr>
          <p:cNvPr id="19" name="Curved Connector 18"/>
          <p:cNvCxnSpPr>
            <a:stCxn id="10" idx="2"/>
            <a:endCxn id="8" idx="0"/>
          </p:cNvCxnSpPr>
          <p:nvPr/>
        </p:nvCxnSpPr>
        <p:spPr>
          <a:xfrm rot="5400000">
            <a:off x="1770768" y="3806746"/>
            <a:ext cx="993587" cy="326935"/>
          </a:xfrm>
          <a:prstGeom prst="curvedConnector3">
            <a:avLst>
              <a:gd name="adj1" fmla="val 51070"/>
            </a:avLst>
          </a:prstGeom>
          <a:ln w="508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0" idx="2"/>
            <a:endCxn id="9" idx="2"/>
          </p:cNvCxnSpPr>
          <p:nvPr/>
        </p:nvCxnSpPr>
        <p:spPr>
          <a:xfrm rot="16200000" flipH="1">
            <a:off x="3668504" y="2235944"/>
            <a:ext cx="1375331" cy="3850282"/>
          </a:xfrm>
          <a:prstGeom prst="curvedConnector2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592834" y="1965552"/>
            <a:ext cx="3741828" cy="654600"/>
          </a:xfrm>
          <a:prstGeom prst="round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Angular </a:t>
            </a:r>
            <a:r>
              <a:rPr lang="de-CH" sz="2200" dirty="0" err="1" smtClean="0">
                <a:latin typeface="AA Zuehlke" pitchFamily="2" charset="0"/>
              </a:rPr>
              <a:t>Frontent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592834" y="2681521"/>
            <a:ext cx="3741828" cy="654600"/>
          </a:xfrm>
          <a:prstGeom prst="round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Java Backend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62" name="Curved Connector 61"/>
          <p:cNvCxnSpPr>
            <a:stCxn id="10" idx="0"/>
            <a:endCxn id="80" idx="2"/>
          </p:cNvCxnSpPr>
          <p:nvPr/>
        </p:nvCxnSpPr>
        <p:spPr>
          <a:xfrm rot="16200000" flipV="1">
            <a:off x="2147251" y="2197827"/>
            <a:ext cx="567554" cy="1"/>
          </a:xfrm>
          <a:prstGeom prst="curvedConnector3">
            <a:avLst>
              <a:gd name="adj1" fmla="val 50000"/>
            </a:avLst>
          </a:prstGeom>
          <a:ln w="508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8" idx="0"/>
            <a:endCxn id="53" idx="2"/>
          </p:cNvCxnSpPr>
          <p:nvPr/>
        </p:nvCxnSpPr>
        <p:spPr>
          <a:xfrm rot="5400000" flipH="1" flipV="1">
            <a:off x="4218477" y="1221737"/>
            <a:ext cx="1130886" cy="5359655"/>
          </a:xfrm>
          <a:prstGeom prst="curvedConnector3">
            <a:avLst>
              <a:gd name="adj1" fmla="val 50000"/>
            </a:avLst>
          </a:prstGeom>
          <a:ln w="508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222579" y="1246471"/>
            <a:ext cx="2416895" cy="667580"/>
          </a:xfrm>
          <a:prstGeom prst="round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 smtClean="0">
                <a:latin typeface="AA Zuehlke" pitchFamily="2" charset="0"/>
              </a:rPr>
              <a:t>Selenium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83" name="Curved Connector 82"/>
          <p:cNvCxnSpPr>
            <a:stCxn id="5" idx="1"/>
            <a:endCxn id="80" idx="3"/>
          </p:cNvCxnSpPr>
          <p:nvPr/>
        </p:nvCxnSpPr>
        <p:spPr>
          <a:xfrm rot="10800000">
            <a:off x="3639475" y="1580261"/>
            <a:ext cx="1954731" cy="6490"/>
          </a:xfrm>
          <a:prstGeom prst="curvedConnector3">
            <a:avLst>
              <a:gd name="adj1" fmla="val 50000"/>
            </a:avLst>
          </a:prstGeom>
          <a:ln w="508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Device, Digital, Electric, Electronics, Meas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10" y="980728"/>
            <a:ext cx="2388106" cy="235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5231904" y="980728"/>
            <a:ext cx="4453082" cy="487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150410" y="1513936"/>
            <a:ext cx="168418" cy="16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147695" y="3804154"/>
            <a:ext cx="168418" cy="16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47695" y="4703122"/>
            <a:ext cx="168418" cy="16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25578" y="1619862"/>
            <a:ext cx="429128" cy="3886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200" dirty="0" smtClean="0">
                <a:solidFill>
                  <a:srgbClr val="FF0000"/>
                </a:solidFill>
                <a:latin typeface="AA Zuehlke" pitchFamily="2" charset="0"/>
              </a:rPr>
              <a:t>E1</a:t>
            </a:r>
            <a:endParaRPr lang="en-GB" sz="2200" dirty="0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00518" y="3537113"/>
            <a:ext cx="429128" cy="3886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200" dirty="0" smtClean="0">
                <a:solidFill>
                  <a:srgbClr val="FF0000"/>
                </a:solidFill>
                <a:latin typeface="AA Zuehlke" pitchFamily="2" charset="0"/>
              </a:rPr>
              <a:t>E2</a:t>
            </a:r>
            <a:endParaRPr lang="en-GB" sz="2200" dirty="0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31531" y="4339315"/>
            <a:ext cx="429128" cy="3886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200" dirty="0" smtClean="0">
                <a:solidFill>
                  <a:srgbClr val="FF0000"/>
                </a:solidFill>
                <a:latin typeface="AA Zuehlke" pitchFamily="2" charset="0"/>
              </a:rPr>
              <a:t>E3</a:t>
            </a:r>
            <a:endParaRPr lang="en-GB" sz="2200" dirty="0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69810" y="533962"/>
            <a:ext cx="2257899" cy="4669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200" dirty="0" smtClean="0">
                <a:solidFill>
                  <a:srgbClr val="FF0000"/>
                </a:solidFill>
                <a:latin typeface="AA Zuehlke" pitchFamily="2" charset="0"/>
              </a:rPr>
              <a:t>System Under Test</a:t>
            </a:r>
            <a:endParaRPr lang="en-GB" sz="2200" dirty="0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450307" y="4399346"/>
            <a:ext cx="1309430" cy="563569"/>
          </a:xfrm>
          <a:prstGeom prst="round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err="1" smtClean="0">
                <a:latin typeface="AA Zuehlke" pitchFamily="2" charset="0"/>
              </a:rPr>
              <a:t>Testdata</a:t>
            </a:r>
            <a:endParaRPr lang="de-CH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5"/>
  <p:tag name="AUTHOR" val="Adrian Herzog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0A894263AFDE4C82A7E677F8174D3A" ma:contentTypeVersion="2" ma:contentTypeDescription="Create a new document." ma:contentTypeScope="" ma:versionID="25e00b34be8b599e9b2bf7c34b35dd26">
  <xsd:schema xmlns:xsd="http://www.w3.org/2001/XMLSchema" xmlns:xs="http://www.w3.org/2001/XMLSchema" xmlns:p="http://schemas.microsoft.com/office/2006/metadata/properties" xmlns:ns2="58e58e73-757c-49f0-b46a-a2d51ac57bf3" targetNamespace="http://schemas.microsoft.com/office/2006/metadata/properties" ma:root="true" ma:fieldsID="25c2aca6a57da0af6581e8fd93081e68" ns2:_="">
    <xsd:import namespace="58e58e73-757c-49f0-b46a-a2d51ac57bf3"/>
    <xsd:element name="properties">
      <xsd:complexType>
        <xsd:sequence>
          <xsd:element name="documentManagement">
            <xsd:complexType>
              <xsd:all>
                <xsd:element ref="ns2:MP_UserTags" minOccurs="0"/>
                <xsd:element ref="ns2:MP_Inherited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58e73-757c-49f0-b46a-a2d51ac57bf3" elementFormDefault="qualified">
    <xsd:import namespace="http://schemas.microsoft.com/office/2006/documentManagement/types"/>
    <xsd:import namespace="http://schemas.microsoft.com/office/infopath/2007/PartnerControls"/>
    <xsd:element name="MP_UserTags" ma:index="8" nillable="true" ma:displayName="Tags" ma:hidden="true" ma:internalName="MP_UserTags" ma:readOnly="false">
      <xsd:simpleType>
        <xsd:restriction base="dms:Unknown"/>
      </xsd:simpleType>
    </xsd:element>
    <xsd:element name="MP_InheritedTags" ma:index="9" nillable="true" ma:displayName="Inherited Tags" ma:hidden="true" ma:internalName="MP_InheritedTags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P_InheritedTags xmlns="58e58e73-757c-49f0-b46a-a2d51ac57bf3">((Rc156)(Rc154))((Rc157)(Rc154))((Rc158)(Rc154))((Rc151)(Rc150))((Rc920)(Rc102)(Rc94))((Rc78)(Rc75))((Rc77)(Rc75))</MP_InheritedTags>
    <MP_UserTags xmlns="58e58e73-757c-49f0-b46a-a2d51ac57bf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A179C4-A502-4263-B5EB-F6199125A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e58e73-757c-49f0-b46a-a2d51ac57b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803F9-8C47-45D1-A6BD-A1736F58FAE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8e58e73-757c-49f0-b46a-a2d51ac57bf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0253869-148C-4BFB-9C29-F1074C7312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AA Zuehlke</vt:lpstr>
      <vt:lpstr>Zuehlke</vt:lpstr>
      <vt:lpstr>PowerPoint Presentation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we learn from Open Source Communities?</dc:title>
  <dc:creator>adh</dc:creator>
  <cp:lastModifiedBy>Bruderer, Rolf</cp:lastModifiedBy>
  <cp:revision>94</cp:revision>
  <dcterms:created xsi:type="dcterms:W3CDTF">2016-11-16T14:38:57Z</dcterms:created>
  <dcterms:modified xsi:type="dcterms:W3CDTF">2016-11-17T16:42:02Z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0x010100900A894263AFDE4C82A7E677F8174D3A</vt:lpwstr>
  </property>
</Properties>
</file>