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1" r:id="rId4"/>
    <p:sldId id="278" r:id="rId5"/>
    <p:sldId id="264" r:id="rId6"/>
    <p:sldId id="265" r:id="rId7"/>
    <p:sldId id="279" r:id="rId8"/>
    <p:sldId id="282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6" r:id="rId17"/>
    <p:sldId id="273" r:id="rId18"/>
    <p:sldId id="275" r:id="rId19"/>
    <p:sldId id="277" r:id="rId20"/>
    <p:sldId id="280" r:id="rId21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4"/>
      <p:italic r:id="rId25"/>
    </p:embeddedFont>
  </p:embeddedFontLst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8"/>
            <p14:sldId id="281"/>
          </p14:sldIdLst>
        </p14:section>
        <p14:section name="Types" id="{163AC601-3CA3-4FE1-B276-1E050665EA92}">
          <p14:sldIdLst>
            <p14:sldId id="278"/>
            <p14:sldId id="264"/>
            <p14:sldId id="265"/>
            <p14:sldId id="279"/>
            <p14:sldId id="282"/>
          </p14:sldIdLst>
        </p14:section>
        <p14:section name="Operators" id="{CC907239-0754-4E88-8BB6-22DC90CDEDA8}">
          <p14:sldIdLst>
            <p14:sldId id="266"/>
            <p14:sldId id="267"/>
            <p14:sldId id="268"/>
            <p14:sldId id="270"/>
          </p14:sldIdLst>
        </p14:section>
        <p14:section name="Flow control &amp; loops" id="{6D024B85-BF05-478C-810C-E5EE583A4C3C}">
          <p14:sldIdLst>
            <p14:sldId id="271"/>
            <p14:sldId id="272"/>
            <p14:sldId id="274"/>
            <p14:sldId id="276"/>
          </p14:sldIdLst>
        </p14:section>
        <p14:section name="Scopes of variables" id="{B5E0EBA1-03E9-4B5F-BF84-B03920EDED8D}">
          <p14:sldIdLst>
            <p14:sldId id="273"/>
            <p14:sldId id="275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26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Javascript</a:t>
            </a:r>
            <a:r>
              <a:rPr lang="de-CH" smtClean="0"/>
              <a:t>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operator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typeof</a:t>
            </a:r>
            <a:r>
              <a:rPr lang="en-GB" b="1" dirty="0" smtClean="0"/>
              <a:t> </a:t>
            </a:r>
            <a:r>
              <a:rPr lang="en-GB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11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instanceof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Checks if an object is in the prototype chain of a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an object inherits a certain (anywhere in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(object </a:t>
            </a:r>
            <a:r>
              <a:rPr lang="en-US" b="1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constructor)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= new 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(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Date) 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// will execute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52737"/>
            <a:ext cx="8412161" cy="5513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control: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if…else   (think about == vs ===)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?: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Loops: for, while, 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throw, try…catch…finally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Promises (for asynchronous 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vs </a:t>
            </a:r>
            <a:r>
              <a:rPr lang="en-US" b="1" dirty="0" err="1" smtClean="0"/>
              <a:t>forEach</a:t>
            </a:r>
            <a:r>
              <a:rPr lang="en-US" b="1" dirty="0" smtClean="0"/>
              <a:t>()</a:t>
            </a:r>
            <a:r>
              <a:rPr lang="en-US" dirty="0" smtClean="0"/>
              <a:t> vs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r>
              <a:rPr lang="en-GB" b="1" dirty="0"/>
              <a:t>for</a:t>
            </a:r>
            <a:r>
              <a:rPr lang="en-GB" dirty="0"/>
              <a:t> (</a:t>
            </a:r>
            <a:r>
              <a:rPr lang="en-GB" dirty="0" err="1"/>
              <a:t>i</a:t>
            </a:r>
            <a:r>
              <a:rPr lang="en-GB" dirty="0"/>
              <a:t> = 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array.length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 </a:t>
            </a:r>
            <a:br>
              <a:rPr lang="en-GB" dirty="0"/>
            </a:br>
            <a:r>
              <a:rPr lang="en-GB" dirty="0"/>
              <a:t>    text += </a:t>
            </a:r>
            <a:r>
              <a:rPr lang="en-GB" dirty="0" smtClean="0"/>
              <a:t>array[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array.</a:t>
            </a:r>
            <a:r>
              <a:rPr lang="en-US" b="1" dirty="0" err="1" smtClean="0"/>
              <a:t>forEach</a:t>
            </a:r>
            <a:r>
              <a:rPr lang="en-US" b="1" dirty="0" smtClean="0"/>
              <a:t>(</a:t>
            </a:r>
            <a:r>
              <a:rPr lang="en-GB" dirty="0"/>
              <a:t>function (value, index, </a:t>
            </a:r>
            <a:r>
              <a:rPr lang="en-GB" dirty="0" err="1" smtClean="0"/>
              <a:t>arr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smtClean="0"/>
              <a:t>     text </a:t>
            </a:r>
            <a:r>
              <a:rPr lang="en-GB" dirty="0"/>
              <a:t>+= value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}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for…in iterating through properties of an object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smtClean="0"/>
              <a:t>(prop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object)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console.log(prop); // outputs property </a:t>
            </a:r>
            <a:r>
              <a:rPr lang="en-US" b="1" dirty="0" smtClean="0"/>
              <a:t>name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console.log(object[prop]); // outputs property </a:t>
            </a:r>
            <a:r>
              <a:rPr lang="en-US" b="1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Throw short circuits the code and “bubbles up” through code until it reaches a catch.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</a:t>
            </a:r>
            <a:r>
              <a:rPr lang="en-US" i="1" dirty="0" smtClean="0"/>
              <a:t>try execute. Throws an error object.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throw </a:t>
            </a:r>
            <a:r>
              <a:rPr lang="en-US" dirty="0"/>
              <a:t>new Error(message,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handle </a:t>
            </a:r>
            <a:r>
              <a:rPr lang="en-US" i="1" dirty="0" smtClean="0"/>
              <a:t>errors. Executes only if block in </a:t>
            </a:r>
            <a:r>
              <a:rPr lang="en-US" b="1" i="1" dirty="0" smtClean="0"/>
              <a:t>try</a:t>
            </a:r>
            <a:r>
              <a:rPr lang="en-US" i="1" dirty="0" smtClean="0"/>
              <a:t> </a:t>
            </a:r>
            <a:r>
              <a:rPr lang="en-US" b="1" i="1" dirty="0" smtClean="0"/>
              <a:t>throws</a:t>
            </a:r>
            <a:r>
              <a:rPr lang="en-US" i="1" dirty="0" smtClean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finally {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</a:t>
            </a:r>
            <a:r>
              <a:rPr lang="en-US" i="1" dirty="0" smtClean="0"/>
              <a:t>// Block </a:t>
            </a:r>
            <a:r>
              <a:rPr lang="en-US" i="1" dirty="0"/>
              <a:t>of code to be executed regardless of the </a:t>
            </a:r>
            <a:r>
              <a:rPr lang="en-US" b="1" i="1" dirty="0" smtClean="0"/>
              <a:t>try</a:t>
            </a:r>
            <a:r>
              <a:rPr lang="en-US" i="1" dirty="0" smtClean="0"/>
              <a:t>/</a:t>
            </a:r>
            <a:r>
              <a:rPr lang="en-US" b="1" i="1" dirty="0" smtClean="0"/>
              <a:t>catch</a:t>
            </a:r>
            <a:r>
              <a:rPr lang="en-US" i="1" dirty="0" smtClean="0"/>
              <a:t> </a:t>
            </a:r>
            <a:r>
              <a:rPr lang="en-US" i="1" dirty="0"/>
              <a:t>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Handle </a:t>
            </a:r>
            <a:r>
              <a:rPr lang="en-US" b="1" dirty="0" smtClean="0"/>
              <a:t>all</a:t>
            </a:r>
            <a:r>
              <a:rPr lang="en-US" dirty="0" smtClean="0"/>
              <a:t> exceptions that may occur and influence users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not use exceptions for non-exceptional </a:t>
            </a:r>
            <a:r>
              <a:rPr lang="en-US" dirty="0"/>
              <a:t>flow </a:t>
            </a:r>
            <a:r>
              <a:rPr lang="en-US" dirty="0" smtClean="0"/>
              <a:t>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 exceptions to error codes (e.g. -1, false, 0x3343…)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own exception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412161" cy="4776787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Global scope is reachable everywhere.</a:t>
            </a:r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a = 1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one()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a++;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two()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one(); // outputs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two(); // outputs 2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u="sng" dirty="0" smtClean="0"/>
              <a:t>Try to avoid global scope completely!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Local scope is </a:t>
            </a:r>
            <a:r>
              <a:rPr lang="en-US" dirty="0"/>
              <a:t>reachable</a:t>
            </a:r>
            <a:r>
              <a:rPr lang="en-US" dirty="0" smtClean="0"/>
              <a:t> only </a:t>
            </a:r>
            <a:r>
              <a:rPr lang="en-US" dirty="0"/>
              <a:t>in a </a:t>
            </a:r>
            <a:r>
              <a:rPr lang="en-US" dirty="0" smtClean="0"/>
              <a:t>function (&amp; an object).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Hides a global variable if it has the same name.</a:t>
            </a:r>
          </a:p>
          <a:p>
            <a:pPr>
              <a:spcAft>
                <a:spcPts val="1800"/>
              </a:spcAft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three() {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 = 3;</a:t>
            </a:r>
          </a:p>
          <a:p>
            <a:pPr>
              <a:spcBef>
                <a:spcPts val="0"/>
              </a:spcBef>
            </a:pPr>
            <a:r>
              <a:rPr lang="en-US" dirty="0"/>
              <a:t>  alert(a</a:t>
            </a:r>
            <a:r>
              <a:rPr lang="en-US" dirty="0" smtClean="0"/>
              <a:t>); // outputs 3 always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Careful</a:t>
            </a:r>
            <a:r>
              <a:rPr lang="en-US" dirty="0"/>
              <a:t>: </a:t>
            </a:r>
            <a:r>
              <a:rPr lang="en-US" dirty="0" smtClean="0"/>
              <a:t>There are no new scopes </a:t>
            </a:r>
            <a:r>
              <a:rPr lang="en-US" dirty="0"/>
              <a:t>for blocks of </a:t>
            </a:r>
            <a:r>
              <a:rPr lang="en-US" b="1" dirty="0"/>
              <a:t>if</a:t>
            </a:r>
            <a:r>
              <a:rPr lang="en-US" dirty="0"/>
              <a:t>,</a:t>
            </a:r>
            <a:r>
              <a:rPr lang="en-US" b="1" dirty="0"/>
              <a:t> for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while, switch…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22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variables are deleted when you close the page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Beware</a:t>
            </a:r>
            <a:r>
              <a:rPr lang="en-US" b="1" dirty="0"/>
              <a:t> </a:t>
            </a:r>
            <a:r>
              <a:rPr lang="en-US" b="1" dirty="0" smtClean="0"/>
              <a:t>of automatically global scopes.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carName</a:t>
            </a:r>
            <a:r>
              <a:rPr lang="en-GB" dirty="0"/>
              <a:t> = "Volvo</a:t>
            </a:r>
            <a:r>
              <a:rPr lang="en-GB" dirty="0" smtClean="0"/>
              <a:t>"; // will be declared globally if no </a:t>
            </a:r>
            <a:r>
              <a:rPr lang="en-GB" b="1" dirty="0" err="1" smtClean="0"/>
              <a:t>var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Runs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</a:t>
            </a:r>
            <a:r>
              <a:rPr lang="en-US" dirty="0" smtClean="0"/>
              <a:t>- </a:t>
            </a:r>
            <a:r>
              <a:rPr lang="en-US" dirty="0"/>
              <a:t>Guessing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836712"/>
            <a:ext cx="8412161" cy="5688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is asked if he knows “the answer to everything”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press ESC, and will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must enter something! Nothing is not an answer</a:t>
            </a:r>
            <a:r>
              <a:rPr lang="en-US" dirty="0" smtClean="0"/>
              <a:t>!“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answer with a non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"The answer is a </a:t>
            </a:r>
            <a:r>
              <a:rPr lang="en-US" dirty="0" smtClean="0"/>
              <a:t>number.“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miss the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"Your closest guess so far </a:t>
            </a:r>
            <a:r>
              <a:rPr lang="en-US" dirty="0" smtClean="0"/>
              <a:t>was: “, with the closest guess.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guess a maximum number of 10 times, and if they don’t make it, they get a notification: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reached your limit of </a:t>
            </a:r>
            <a:r>
              <a:rPr lang="en-US" dirty="0" smtClean="0"/>
              <a:t>10 </a:t>
            </a:r>
            <a:r>
              <a:rPr lang="en-US" dirty="0"/>
              <a:t>guesses and cannot guess anymore</a:t>
            </a:r>
            <a:r>
              <a:rPr lang="en-US" dirty="0" smtClean="0"/>
              <a:t>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they guess correctly, they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"Good guess! </a:t>
            </a:r>
            <a:r>
              <a:rPr lang="en-US" dirty="0" smtClean="0"/>
              <a:t>42 is </a:t>
            </a:r>
            <a:r>
              <a:rPr lang="en-US" dirty="0"/>
              <a:t>the answer to everything!"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JS file in HTML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3757175"/>
            <a:ext cx="5229225" cy="2181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1412776"/>
            <a:ext cx="8412161" cy="1800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the &lt;script&gt; tag with </a:t>
            </a:r>
            <a:r>
              <a:rPr lang="en-US" dirty="0" err="1" smtClean="0"/>
              <a:t>src</a:t>
            </a:r>
            <a:r>
              <a:rPr lang="en-US" dirty="0" smtClean="0"/>
              <a:t>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file have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dirty="0" smtClean="0"/>
              <a:t>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Always include script references at the end of the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will load first the HTML, and then script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are declared using the </a:t>
            </a:r>
            <a:r>
              <a:rPr lang="en-US" b="1" dirty="0" err="1" smtClean="0"/>
              <a:t>var</a:t>
            </a:r>
            <a:r>
              <a:rPr lang="en-US" dirty="0" smtClean="0"/>
              <a:t>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“Some message”;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Never declare a variable without the </a:t>
            </a:r>
            <a:r>
              <a:rPr lang="en-US" b="1" u="sng" dirty="0" err="1" smtClean="0"/>
              <a:t>var</a:t>
            </a:r>
            <a:r>
              <a:rPr lang="en-US" b="1" u="sng" dirty="0" smtClean="0"/>
              <a:t> keyword!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will automatically become global and can cause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(float)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(object is null)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 (variable doesn’t exist)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Equality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!==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Always try to use triple equals ===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1095071"/>
            <a:ext cx="8412161" cy="5472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casting is done with corresponding functions.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Number(“</a:t>
            </a:r>
            <a:r>
              <a:rPr lang="en-US" dirty="0" smtClean="0"/>
              <a:t>4”)</a:t>
            </a:r>
          </a:p>
          <a:p>
            <a:r>
              <a:rPr lang="en-US" dirty="0" smtClean="0"/>
              <a:t>if (a === 4) { // will execute }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casting is done </a:t>
            </a:r>
            <a:r>
              <a:rPr lang="en-US" b="1" dirty="0" smtClean="0"/>
              <a:t>whenever</a:t>
            </a:r>
            <a:r>
              <a:rPr lang="en-US" dirty="0" smtClean="0"/>
              <a:t> possible.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no = 42;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“Answer to everything: “ + no;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Careful</a:t>
            </a:r>
            <a:r>
              <a:rPr lang="en-US" dirty="0" smtClean="0"/>
              <a:t>, use brackets during concatenation:</a:t>
            </a:r>
          </a:p>
          <a:p>
            <a:r>
              <a:rPr lang="en-US" dirty="0" smtClean="0"/>
              <a:t>“Sum: ” + 4 + 6;  // results in “Sum: 46”</a:t>
            </a:r>
          </a:p>
          <a:p>
            <a:r>
              <a:rPr lang="en-US" dirty="0" smtClean="0"/>
              <a:t>“Sum: “ + (4 + 6) // results in “Sum: 10”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&amp;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8</a:t>
            </a:fld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b="1" dirty="0" smtClean="0"/>
              <a:t>Usually used to check if null or undefined:</a:t>
            </a:r>
          </a:p>
          <a:p>
            <a:pPr lvl="1" indent="0">
              <a:spcBef>
                <a:spcPts val="0"/>
              </a:spcBef>
              <a:buNone/>
            </a:pPr>
            <a:endParaRPr lang="en-US" b="1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// </a:t>
            </a:r>
            <a:r>
              <a:rPr lang="en-US" smtClean="0"/>
              <a:t>will </a:t>
            </a:r>
            <a:r>
              <a:rPr lang="en-US" smtClean="0"/>
              <a:t>execute</a:t>
            </a: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1</TotalTime>
  <Words>1209</Words>
  <Application>Microsoft Office PowerPoint</Application>
  <PresentationFormat>On-screen Show (4:3)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AA Zuehlke</vt:lpstr>
      <vt:lpstr>Open Sans Light</vt:lpstr>
      <vt:lpstr>Zuehlke</vt:lpstr>
      <vt:lpstr>JavaScript Basics</vt:lpstr>
      <vt:lpstr>What is JavaScript (EcmaScript)?</vt:lpstr>
      <vt:lpstr>Including JS file in HTML</vt:lpstr>
      <vt:lpstr>Declaring a variable</vt:lpstr>
      <vt:lpstr>Data types</vt:lpstr>
      <vt:lpstr>Equality</vt:lpstr>
      <vt:lpstr>Casting</vt:lpstr>
      <vt:lpstr>Truthy &amp; falsy</vt:lpstr>
      <vt:lpstr>Operators</vt:lpstr>
      <vt:lpstr>Member operator []</vt:lpstr>
      <vt:lpstr>typeof operator</vt:lpstr>
      <vt:lpstr>instanceof</vt:lpstr>
      <vt:lpstr>Flow control &amp; loops</vt:lpstr>
      <vt:lpstr>for vs forEach() vs for-in</vt:lpstr>
      <vt:lpstr>Exception handling</vt:lpstr>
      <vt:lpstr>Exception handling</vt:lpstr>
      <vt:lpstr>Scopes of variables</vt:lpstr>
      <vt:lpstr>Scopes of variables</vt:lpstr>
      <vt:lpstr>Lifetime of scopes</vt:lpstr>
      <vt:lpstr>Task - Guessing Game 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Sutulovic, Mladen</cp:lastModifiedBy>
  <cp:revision>85</cp:revision>
  <dcterms:created xsi:type="dcterms:W3CDTF">2015-08-14T14:43:05Z</dcterms:created>
  <dcterms:modified xsi:type="dcterms:W3CDTF">2015-09-17T08:03:25Z</dcterms:modified>
</cp:coreProperties>
</file>