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image" Target="ppt/media/image1.jpeg"/><Relationship Id="rId2" Type="http://schemas.openxmlformats.org/officeDocument/2006/relationships/image" Target="ppt/media/image2.jpeg"/><Relationship Id="rId3" Type="http://schemas.openxmlformats.org/officeDocument/2006/relationships/image" Target="ppt/media/image3.jpeg"/><Relationship Id="rId4" Type="http://schemas.openxmlformats.org/officeDocument/2006/relationships/image" Target="ppt/media/image4.jpeg"/><Relationship Id="rId5" Type="http://schemas.openxmlformats.org/officeDocument/2006/relationships/image" Target="ppt/media/image5.jpeg"/><Relationship Id="rId6" Type="http://schemas.openxmlformats.org/officeDocument/2006/relationships/image" Target="ppt/media/image6.jpeg"/><Relationship Id="rId7" Type="http://schemas.openxmlformats.org/officeDocument/2006/relationships/image" Target="ppt/media/image7.jpeg"/><Relationship Id="rId8" Type="http://schemas.openxmlformats.org/officeDocument/2006/relationships/image" Target="ppt/media/image8.jpeg"/><Relationship Id="rId9" Type="http://schemas.openxmlformats.org/officeDocument/2006/relationships/image" Target="ppt/media/image9.jpeg"/><Relationship Id="rId10" Type="http://schemas.openxmlformats.org/officeDocument/2006/relationships/image" Target="ppt/media/image10.jpeg"/><Relationship Id="rId11" Type="http://schemas.openxmlformats.org/officeDocument/2006/relationships/image" Target="ppt/media/image11.jpeg"/><Relationship Id="rId12" Type="http://schemas.openxmlformats.org/officeDocument/2006/relationships/image" Target="ppt/media/image12.jpeg"/><Relationship Id="rId13" Type="http://schemas.openxmlformats.org/officeDocument/2006/relationships/officeDocument" Target="ppt/presentation.xml"/><Relationship Id="rId14" Type="http://schemas.openxmlformats.org/package/2006/relationships/metadata/core-properties" Target="docProps/core.xml"/><Relationship Id="rId1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sldMasterIdLst>
    <p:sldMasterId r:id="rId2" id="2147483648"/>
  </p:sldMasterIdLst>
  <p:notesMasterIdLst>
    <p:notesMasterId r:id="rId1"/>
  </p:notesMasterIdLst>
  <p:sldIdLst>
    <p:sldId r:id="rId17" id="256"/>
    <p:sldId r:id="rId18" id="257"/>
    <p:sldId r:id="rId19" id="258"/>
    <p:sldId r:id="rId20" id="259"/>
    <p:sldId r:id="rId21" id="260"/>
    <p:sldId r:id="rId22" id="261"/>
    <p:sldId r:id="rId23" id="262"/>
    <p:sldId r:id="rId24" id="263"/>
    <p:sldId r:id="rId27" id="264"/>
    <p:sldId r:id="rId30" id="265"/>
    <p:sldId r:id="rId33" id="266"/>
    <p:sldId r:id="rId34" id="267"/>
    <p:sldId r:id="rId35" id="268"/>
    <p:sldId r:id="rId38" id="269"/>
    <p:sldId r:id="rId39" id="270"/>
    <p:sldId r:id="rId42" id="271"/>
    <p:sldId r:id="rId45" id="272"/>
    <p:sldId r:id="rId48" id="273"/>
    <p:sldId r:id="rId49" id="274"/>
  </p:sldIdLst>
  <p:sldSz type="screen16x9" cy="5143500" cx="9144000"/>
  <p:notesSz cy="5143500" cx="9144000"/>
  <p:defaultTextStyle>
    <a:defPPr>
      <a:defRPr lang="en-US"/>
    </a:defPPr>
    <a:lvl1pPr rtl="false" algn="l" lvl="0" marL="0">
      <a:defRPr sz="1800" lang="en-US">
        <a:solidFill>
          <a:schemeClr val="tx1"/>
        </a:solidFill>
        <a:latin typeface="+mn-lt"/>
      </a:defRPr>
    </a:lvl1pPr>
    <a:lvl2pPr rtl="false" algn="l" lvl="1" marL="457200">
      <a:defRPr sz="1800" lang="en-US">
        <a:solidFill>
          <a:schemeClr val="tx1"/>
        </a:solidFill>
        <a:latin typeface="+mn-lt"/>
      </a:defRPr>
    </a:lvl2pPr>
    <a:lvl3pPr rtl="false" algn="l" lvl="2" marL="914400">
      <a:defRPr sz="1800" lang="en-US">
        <a:solidFill>
          <a:schemeClr val="tx1"/>
        </a:solidFill>
        <a:latin typeface="+mn-lt"/>
      </a:defRPr>
    </a:lvl3pPr>
    <a:lvl4pPr rtl="false" algn="l" lvl="3" marL="1371600">
      <a:defRPr sz="1800" lang="en-US">
        <a:solidFill>
          <a:schemeClr val="tx1"/>
        </a:solidFill>
        <a:latin typeface="+mn-lt"/>
      </a:defRPr>
    </a:lvl4pPr>
    <a:lvl5pPr rtl="false" algn="l" lvl="4" marL="1828800">
      <a:defRPr sz="1800" lang="en-US">
        <a:solidFill>
          <a:schemeClr val="tx1"/>
        </a:solidFill>
        <a:latin typeface="+mn-lt"/>
      </a:defRPr>
    </a:lvl5pPr>
    <a:lvl6pPr rtl="false" algn="l" lvl="5" marL="2286000">
      <a:defRPr sz="1800" lang="en-US">
        <a:solidFill>
          <a:schemeClr val="tx1"/>
        </a:solidFill>
        <a:latin typeface="+mn-lt"/>
      </a:defRPr>
    </a:lvl6pPr>
    <a:lvl7pPr rtl="false" algn="l" lvl="6" marL="2743200">
      <a:defRPr sz="1800" lang="en-US">
        <a:solidFill>
          <a:schemeClr val="tx1"/>
        </a:solidFill>
        <a:latin typeface="+mn-lt"/>
      </a:defRPr>
    </a:lvl7pPr>
    <a:lvl8pPr rtl="false" algn="l" lvl="7" marL="3200400">
      <a:defRPr sz="1800" lang="en-US">
        <a:solidFill>
          <a:schemeClr val="tx1"/>
        </a:solidFill>
        <a:latin typeface="+mn-lt"/>
      </a:defRPr>
    </a:lvl8pPr>
    <a:lvl9pPr rtl="false" algn="l" lvl="8" marL="3657600">
      <a:defRPr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showPr showNarration="true">
    <p:sldAll/>
  </p:showPr>
</p:presentationPr>
</file>

<file path=ppt/tableStyles.xml><?xml version="1.0" encoding="utf-8"?>
<a:tblStyle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 def="{1B33FA7B-E911-4F68-AADB-55382D2DCE33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y="-102" x="-1110"/>
      </p:cViewPr>
      <p:guideLst>
        <p:guide pos="2160" orient="horz"/>
        <p:guide pos="2880"/>
      </p:guideLst>
    </p:cSldViewPr>
  </p:slideViewPr>
  <p:notesTextViewPr>
    <p:cViewPr>
      <p:scale>
        <a:sx d="100" n="100"/>
        <a:sy d="100" n="100"/>
      </p:scale>
      <p:origin y="0" x="0"/>
    </p:cViewPr>
  </p:notesTextViewPr>
  <p:gridSpacing cy="78028800" cx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4" Type="http://schemas.openxmlformats.org/officeDocument/2006/relationships/tags" Target="tags/tag1.xml"/><Relationship Id="rId5" Type="http://schemas.openxmlformats.org/officeDocument/2006/relationships/theme" Target="theme/theme1.xml"/><Relationship Id="rId7" Type="http://schemas.openxmlformats.org/officeDocument/2006/relationships/tags" Target="tags/tag2.xml"/><Relationship Id="rId9" Type="http://schemas.openxmlformats.org/officeDocument/2006/relationships/tags" Target="tags/tag3.xml"/><Relationship Id="rId11" Type="http://schemas.openxmlformats.org/officeDocument/2006/relationships/tags" Target="tags/tag4.xml"/><Relationship Id="rId13" Type="http://schemas.openxmlformats.org/officeDocument/2006/relationships/tags" Target="tags/tag5.xml"/><Relationship Id="rId15" Type="http://schemas.openxmlformats.org/officeDocument/2006/relationships/tags" Target="tags/tag6.xml"/><Relationship Id="rId16" Type="http://schemas.openxmlformats.org/officeDocument/2006/relationships/theme" Target="theme/theme2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6" Type="http://schemas.openxmlformats.org/officeDocument/2006/relationships/tags" Target="tags/tag7.xml"/><Relationship Id="rId27" Type="http://schemas.openxmlformats.org/officeDocument/2006/relationships/slide" Target="slides/slide9.xml"/><Relationship Id="rId29" Type="http://schemas.openxmlformats.org/officeDocument/2006/relationships/tags" Target="tags/tag8.xml"/><Relationship Id="rId30" Type="http://schemas.openxmlformats.org/officeDocument/2006/relationships/slide" Target="slides/slide10.xml"/><Relationship Id="rId32" Type="http://schemas.openxmlformats.org/officeDocument/2006/relationships/tags" Target="tags/tag9.xml"/><Relationship Id="rId33" Type="http://schemas.openxmlformats.org/officeDocument/2006/relationships/slide" Target="slides/slide11.xml"/><Relationship Id="rId34" Type="http://schemas.openxmlformats.org/officeDocument/2006/relationships/slide" Target="slides/slide12.xml"/><Relationship Id="rId35" Type="http://schemas.openxmlformats.org/officeDocument/2006/relationships/slide" Target="slides/slide13.xml"/><Relationship Id="rId37" Type="http://schemas.openxmlformats.org/officeDocument/2006/relationships/tags" Target="tags/tag10.xml"/><Relationship Id="rId38" Type="http://schemas.openxmlformats.org/officeDocument/2006/relationships/slide" Target="slides/slide14.xml"/><Relationship Id="rId39" Type="http://schemas.openxmlformats.org/officeDocument/2006/relationships/slide" Target="slides/slide15.xml"/><Relationship Id="rId41" Type="http://schemas.openxmlformats.org/officeDocument/2006/relationships/tags" Target="tags/tag11.xml"/><Relationship Id="rId42" Type="http://schemas.openxmlformats.org/officeDocument/2006/relationships/slide" Target="slides/slide16.xml"/><Relationship Id="rId44" Type="http://schemas.openxmlformats.org/officeDocument/2006/relationships/tags" Target="tags/tag12.xml"/><Relationship Id="rId45" Type="http://schemas.openxmlformats.org/officeDocument/2006/relationships/slide" Target="slides/slide17.xml"/><Relationship Id="rId47" Type="http://schemas.openxmlformats.org/officeDocument/2006/relationships/tags" Target="tags/tag13.xml"/><Relationship Id="rId48" Type="http://schemas.openxmlformats.org/officeDocument/2006/relationships/slide" Target="slides/slide18.xml"/><Relationship Id="rId49" Type="http://schemas.openxmlformats.org/officeDocument/2006/relationships/slide" Target="slides/slide19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ableStyles" Target="tableStyle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Header Placeholder 1" id="2"/>
          <p:cNvSpPr>
            <a:spLocks noGrp="true"/>
          </p:cNvSpPr>
          <p:nvPr>
            <p:ph sz="quarter" type="hdr"/>
          </p:nvPr>
        </p:nvSpPr>
        <p:spPr>
          <a:xfrm>
            <a:off y="0" x="0"/>
            <a:ext cy="457200" cx="2971800"/>
          </a:xfrm>
          <a:prstGeom prst="rect">
            <a:avLst/>
          </a:prstGeom>
        </p:spPr>
        <p:txBody>
          <a:bodyPr rtlCol="false" bIns="45720" rIns="91440" tIns="45720" lIns="9144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name="Date Placeholder 2" id="3"/>
          <p:cNvSpPr>
            <a:spLocks noGrp="true"/>
          </p:cNvSpPr>
          <p:nvPr>
            <p:ph idx="1" type="dt"/>
          </p:nvPr>
        </p:nvSpPr>
        <p:spPr>
          <a:xfrm>
            <a:off y="0" x="3884613"/>
            <a:ext cy="457200" cx="2971800"/>
          </a:xfrm>
          <a:prstGeom prst="rect">
            <a:avLst/>
          </a:prstGeom>
        </p:spPr>
        <p:txBody>
          <a:bodyPr rtlCol="false" bIns="45720" rIns="91440" tIns="45720" lIns="91440" vert="horz"/>
          <a:lstStyle>
            <a:lvl1pPr algn="r">
              <a:defRPr sz="1200"/>
            </a:lvl1pPr>
          </a:lstStyle>
          <a:p>
            <a:fld type="datetimeFigureOut" id="{D9D21208-2A8E-4F3B-A7ED-F6A4FEDE95DB}">
              <a:rPr smtClean="false" lang="en-US"/>
              <a:t>7/26/2011</a:t>
            </a:fld>
            <a:endParaRPr lang="en-US"/>
          </a:p>
        </p:txBody>
      </p:sp>
      <p:sp>
        <p:nvSpPr>
          <p:cNvPr name="Slide Image Placeholder 3" id="4"/>
          <p:cNvSpPr>
            <a:spLocks noChangeAspect="true" noRot="true" noGrp="true"/>
          </p:cNvSpPr>
          <p:nvPr>
            <p:ph idx="2" type="sldImg"/>
          </p:nvPr>
        </p:nvSpPr>
        <p:spPr>
          <a:xfrm>
            <a:off y="685800" x="1143000"/>
            <a:ext cy="3429000" cx="457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rtlCol="false" bIns="45720" rIns="91440" tIns="45720" lIns="91440" vert="horz"/>
          <a:lstStyle/>
          <a:p>
            <a:endParaRPr lang="en-US"/>
          </a:p>
        </p:txBody>
      </p:sp>
      <p:sp>
        <p:nvSpPr>
          <p:cNvPr name="Notes Placeholder 4" id="5"/>
          <p:cNvSpPr>
            <a:spLocks noGrp="true"/>
          </p:cNvSpPr>
          <p:nvPr>
            <p:ph idx="3" sz="quarter" type="body"/>
          </p:nvPr>
        </p:nvSpPr>
        <p:spPr>
          <a:xfrm>
            <a:off y="4343400" x="685800"/>
            <a:ext cy="4114800" cx="54864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  <p:sp>
        <p:nvSpPr>
          <p:cNvPr name="Footer Placeholder 5" id="6"/>
          <p:cNvSpPr>
            <a:spLocks noGrp="true"/>
          </p:cNvSpPr>
          <p:nvPr>
            <p:ph idx="4" sz="quarter" type="ftr"/>
          </p:nvPr>
        </p:nvSpPr>
        <p:spPr>
          <a:xfrm>
            <a:off y="8685213" x="0"/>
            <a:ext cy="457200" cx="2971800"/>
          </a:xfrm>
          <a:prstGeom prst="rect">
            <a:avLst/>
          </a:prstGeom>
        </p:spPr>
        <p:txBody>
          <a:bodyPr anchor="b" rtlCol="false" bIns="45720" rIns="91440" tIns="45720" lIns="9144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name="Slide Number Placeholder 6" id="7"/>
          <p:cNvSpPr>
            <a:spLocks noGrp="true"/>
          </p:cNvSpPr>
          <p:nvPr>
            <p:ph idx="5" sz="quarter" type="sldNum"/>
          </p:nvPr>
        </p:nvSpPr>
        <p:spPr>
          <a:xfrm>
            <a:off y="8685213" x="3884613"/>
            <a:ext cy="457200" cx="2971800"/>
          </a:xfrm>
          <a:prstGeom prst="rect">
            <a:avLst/>
          </a:prstGeom>
        </p:spPr>
        <p:txBody>
          <a:bodyPr anchor="b" rtlCol="false" bIns="45720" rIns="91440" tIns="45720" lIns="91440" vert="horz"/>
          <a:lstStyle>
            <a:lvl1pPr algn="r">
              <a:defRPr sz="1200"/>
            </a:lvl1pPr>
          </a:lstStyle>
          <a:p>
            <a:fld type="slidenum" id="{393B0741-0365-4C62-BEDE-2DDCAF473CE4}">
              <a:rPr smtClean="false" lang="en-US"/>
              <a:t>‹#›</a:t>
            </a:fld>
            <a:endParaRPr lang="en-US"/>
          </a:p>
        </p:txBody>
      </p:sp>
    </p:spTree>
  </p:cSld>
  <p:clrMap folHlink="folHlink" hlink="hlink" accent6="accent6" accent5="accent5" accent4="accent4" accent3="accent3" accent2="accent2" accent1="accent1" tx2="dk2" bg2="lt2" tx1="dk1" bg1="lt1"/>
  <p:notesStyle>
    <a:lvl1pPr hangingPunct="true" latinLnBrk="false" eaLnBrk="true" rtl="false" defTabSz="914400" algn="l" mar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2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2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2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2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2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2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2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351643" y="800236"/>
            <a:ext cx="6436178" cy="2209800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lnSpc>
                <a:spcPct val="100000"/>
              </a:lnSpc>
              <a:defRPr b="0" baseline="0" cap="none" i="0" lang="en-US" spc="150" sz="510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1351643" y="3416175"/>
            <a:ext cx="6436178" cy="706966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aseline="0" i="0" lang="en-US" sz="1600">
                <a:solidFill>
                  <a:schemeClr val="accent1"/>
                </a:solidFill>
                <a:latin typeface="+mn-lt"/>
              </a:defRPr>
            </a:lvl1pPr>
            <a:lvl2pPr algn="ctr" indent="0" lvl="1" marL="457200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/>
              <a:t>Click to edit Master subtitle style</a:t>
            </a:r>
            <a:endParaRPr lang="en-US"/>
          </a:p>
        </p:txBody>
      </p:sp>
      <p:cxnSp>
        <p:nvCxnSpPr>
          <p:cNvPr id="4" name="Straight Connector 9"/>
          <p:cNvCxnSpPr/>
          <p:nvPr/>
        </p:nvCxnSpPr>
        <p:spPr>
          <a:xfrm rot="0">
            <a:off x="1351643" y="3182555"/>
            <a:ext cx="6436178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true"/>
          </p:cNvSpPr>
          <p:nvPr>
            <p:ph type="pic"/>
          </p:nvPr>
        </p:nvSpPr>
        <p:spPr>
          <a:xfrm rot="0">
            <a:off x="949327" y="1550987"/>
            <a:ext cx="1593851" cy="2074863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2835275" y="1550987"/>
            <a:ext cx="1593850" cy="2074863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4724400" y="1550987"/>
            <a:ext cx="3482976" cy="2074863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lang="en-US"/>
              <a:t>Click icon to add picture</a:t>
            </a:r>
            <a:endParaRPr lang="en-US"/>
          </a:p>
        </p:txBody>
      </p:sp>
      <p:sp>
        <p:nvSpPr>
          <p:cNvPr id="5" name="Content Placeholder 2"/>
          <p:cNvSpPr>
            <a:spLocks noGrp="true"/>
          </p:cNvSpPr>
          <p:nvPr>
            <p:ph idx="3" type="body"/>
          </p:nvPr>
        </p:nvSpPr>
        <p:spPr>
          <a:xfrm rot="0">
            <a:off x="887415" y="3857355"/>
            <a:ext cx="1714931" cy="635269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l" indent="0" lvl="0" marL="0">
              <a:lnSpc>
                <a:spcPct val="100000"/>
              </a:lnSpc>
              <a:buFont typeface="Arial"/>
              <a:buNone/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E3F00687-36D9-4D28-A10D-F7BCCF9B4F74}" type="datetime1">
              <a:t>7/24/2014</a:t>
            </a:fld>
            <a:endParaRPr lang="en-US"/>
          </a:p>
        </p:txBody>
      </p:sp>
      <p:sp>
        <p:nvSpPr>
          <p:cNvPr id="7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lang="en-US"/>
              <a:t>Footer Text Area</a:t>
            </a:r>
            <a:endParaRPr lang="en-US"/>
          </a:p>
        </p:txBody>
      </p:sp>
      <p:sp>
        <p:nvSpPr>
          <p:cNvPr id="8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lang="en-US"/>
              <a:t>4</a:t>
            </a:r>
            <a:endParaRPr lang="en-US"/>
          </a:p>
        </p:txBody>
      </p:sp>
      <p:sp>
        <p:nvSpPr>
          <p:cNvPr id="9" name="Rectangle 19"/>
          <p:cNvSpPr/>
          <p:nvPr/>
        </p:nvSpPr>
        <p:spPr>
          <a:xfrm rot="0">
            <a:off x="889003" y="1493837"/>
            <a:ext cx="1711325" cy="2192337"/>
          </a:xfrm>
          <a:prstGeom prst="rect">
            <a:avLst/>
          </a:prstGeom>
          <a:noFill/>
          <a:ln cap="flat" w="635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lang="en-US">
                <a:latin typeface="+mn-lt"/>
              </a:rPr>
              <a:t/>
            </a:r>
            <a:endParaRPr lang="en-US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 rot="0">
            <a:off x="2774950" y="1493837"/>
            <a:ext cx="1714500" cy="2192337"/>
          </a:xfrm>
          <a:prstGeom prst="rect">
            <a:avLst/>
          </a:prstGeom>
          <a:noFill/>
          <a:ln cap="flat" w="635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lang="en-US">
                <a:latin typeface="+mn-lt"/>
              </a:rPr>
              <a:t/>
            </a:r>
            <a:endParaRPr lang="en-US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 rot="0">
            <a:off x="4648201" y="1493837"/>
            <a:ext cx="3616325" cy="2192337"/>
          </a:xfrm>
          <a:prstGeom prst="rect">
            <a:avLst/>
          </a:prstGeom>
          <a:noFill/>
          <a:ln cap="flat" w="635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lang="en-US">
                <a:latin typeface="+mn-lt"/>
              </a:rPr>
              <a:t/>
            </a:r>
            <a:endParaRPr lang="en-US">
              <a:latin typeface="+mn-lt"/>
            </a:endParaRPr>
          </a:p>
        </p:txBody>
      </p:sp>
      <p:sp>
        <p:nvSpPr>
          <p:cNvPr id="12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2773802" y="3857355"/>
            <a:ext cx="1714931" cy="635269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l" indent="0" lvl="0" marL="0">
              <a:lnSpc>
                <a:spcPct val="100000"/>
              </a:lnSpc>
              <a:buFont typeface="Arial"/>
              <a:buNone/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2"/>
          <p:cNvSpPr>
            <a:spLocks noGrp="true"/>
          </p:cNvSpPr>
          <p:nvPr>
            <p:ph idx="5" type="body"/>
          </p:nvPr>
        </p:nvSpPr>
        <p:spPr>
          <a:xfrm rot="0">
            <a:off x="4660188" y="3857355"/>
            <a:ext cx="3604336" cy="635269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l" indent="0" lvl="0" marL="0">
              <a:lnSpc>
                <a:spcPct val="100000"/>
              </a:lnSpc>
              <a:buFont typeface="Arial"/>
              <a:buNone/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itle 1"/>
          <p:cNvSpPr>
            <a:spLocks noGrp="true"/>
          </p:cNvSpPr>
          <p:nvPr>
            <p:ph idx="6" type="title"/>
          </p:nvPr>
        </p:nvSpPr>
        <p:spPr>
          <a:xfrm rot="0">
            <a:off x="781051" y="486821"/>
            <a:ext cx="7480300" cy="704850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lnSpc>
                <a:spcPct val="100000"/>
              </a:lnSpc>
              <a:defRPr cap="none" lang="en-US" spc="150"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781051" y="486821"/>
            <a:ext cx="7480300" cy="704850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lnSpc>
                <a:spcPct val="100000"/>
              </a:lnSpc>
              <a:defRPr cap="none" lang="en-US" spc="150"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949328" y="1550990"/>
            <a:ext cx="2185266" cy="1373187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Rectangle 14"/>
          <p:cNvSpPr/>
          <p:nvPr/>
        </p:nvSpPr>
        <p:spPr>
          <a:xfrm rot="0">
            <a:off x="889003" y="1493840"/>
            <a:ext cx="2305049" cy="1487487"/>
          </a:xfrm>
          <a:prstGeom prst="rect">
            <a:avLst/>
          </a:prstGeom>
          <a:noFill/>
          <a:ln cap="flat" w="635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lang="en-US">
                <a:latin typeface="+mn-lt"/>
              </a:rPr>
              <a:t/>
            </a:r>
            <a:endParaRPr lang="en-US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 rot="0">
            <a:off x="3365068" y="1493839"/>
            <a:ext cx="4896389" cy="1487488"/>
          </a:xfrm>
          <a:prstGeom prst="rect">
            <a:avLst/>
          </a:prstGeom>
          <a:noFill/>
          <a:ln cap="flat" w="635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lang="en-US">
                <a:latin typeface="+mn-lt"/>
              </a:rPr>
              <a:t/>
            </a:r>
            <a:endParaRPr lang="en-US">
              <a:latin typeface="+mn-lt"/>
            </a:endParaRPr>
          </a:p>
        </p:txBody>
      </p:sp>
      <p:sp>
        <p:nvSpPr>
          <p:cNvPr id="6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3422218" y="1550987"/>
            <a:ext cx="4776119" cy="1363663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lang="en-US"/>
              <a:t>Click icon to add picture</a:t>
            </a:r>
            <a:endParaRPr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949328" y="3213535"/>
            <a:ext cx="2185266" cy="1373187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Rectangle 26"/>
          <p:cNvSpPr/>
          <p:nvPr/>
        </p:nvSpPr>
        <p:spPr>
          <a:xfrm rot="0">
            <a:off x="889003" y="3156385"/>
            <a:ext cx="2305049" cy="1487487"/>
          </a:xfrm>
          <a:prstGeom prst="rect">
            <a:avLst/>
          </a:prstGeom>
          <a:noFill/>
          <a:ln cap="flat" w="635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lang="en-US">
                <a:latin typeface="+mn-lt"/>
              </a:rPr>
              <a:t/>
            </a:r>
            <a:endParaRPr lang="en-US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 rot="0">
            <a:off x="3368053" y="3161149"/>
            <a:ext cx="4896389" cy="1487488"/>
          </a:xfrm>
          <a:prstGeom prst="rect">
            <a:avLst/>
          </a:prstGeom>
          <a:noFill/>
          <a:ln cap="flat" w="635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lang="en-US">
                <a:latin typeface="+mn-lt"/>
              </a:rPr>
              <a:t/>
            </a:r>
            <a:endParaRPr lang="en-US">
              <a:latin typeface="+mn-lt"/>
            </a:endParaRPr>
          </a:p>
        </p:txBody>
      </p:sp>
      <p:sp>
        <p:nvSpPr>
          <p:cNvPr id="10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3425203" y="3218298"/>
            <a:ext cx="4776119" cy="1363663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lang="en-US"/>
              <a:t>Click icon to add picture</a:t>
            </a:r>
            <a:endParaRPr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8047D4C1-C4D8-4823-A0D2-4F62B0C76FFC}" type="datetime1">
              <a:t>7/24/2014</a:t>
            </a:fld>
            <a:endParaRPr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lang="en-US"/>
              <a:t>Footer Text Area</a:t>
            </a:r>
            <a:endParaRPr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lang="en-US"/>
              <a:t>4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>
          <a:xfrm rot="0">
            <a:off x="781050" y="1493839"/>
            <a:ext cx="7480300" cy="2998787"/>
          </a:xfrm>
        </p:spPr>
        <p:txBody>
          <a:bodyPr rtlCol="0" vert="horz">
            <a:normAutofit/>
          </a:bodyPr>
          <a:lstStyle>
            <a:lvl1pPr lvl="0">
              <a:defRPr lang="en-US"/>
            </a:lvl1pPr>
            <a:lvl2pPr lvl="1">
              <a:defRPr lang="en-US"/>
            </a:lvl2pPr>
            <a:lvl3pPr lvl="2">
              <a:defRPr lang="en-US"/>
            </a:lvl3pPr>
            <a:lvl4pPr lvl="3">
              <a:defRPr lang="en-US"/>
            </a:lvl4pPr>
            <a:lvl5pPr lvl="4"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7791261F-1F9F-4CD3-9446-9B96B7537ADA}" type="datetime1"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lang="en-US"/>
              <a:t>Footer Text Area</a:t>
            </a:r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lang="en-US"/>
              <a:t>4</a:t>
            </a:r>
            <a:endParaRPr lang="en-US"/>
          </a:p>
        </p:txBody>
      </p:sp>
      <p:sp>
        <p:nvSpPr>
          <p:cNvPr id="6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781053" y="2926162"/>
            <a:ext cx="7480300" cy="1565274"/>
          </a:xfrm>
          <a:prstGeom prst="rect">
            <a:avLst/>
          </a:prstGeom>
        </p:spPr>
        <p:txBody>
          <a:bodyPr anchor="t" rtlCol="0" vert="horz"/>
          <a:lstStyle>
            <a:lvl1pPr algn="l" lvl="0">
              <a:lnSpc>
                <a:spcPct val="100000"/>
              </a:lnSpc>
              <a:spcBef>
                <a:spcPts val="0"/>
              </a:spcBef>
              <a:defRPr b="0" cap="none" i="0" lang="en-US" spc="150" sz="430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789089" y="2192059"/>
            <a:ext cx="7472264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4"/>
          <p:cNvCxnSpPr/>
          <p:nvPr/>
        </p:nvCxnSpPr>
        <p:spPr>
          <a:xfrm rot="0">
            <a:off x="894862" y="2781071"/>
            <a:ext cx="7362092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>
          <a:xfrm rot="0">
            <a:off x="781052" y="1593852"/>
            <a:ext cx="3586111" cy="2870199"/>
          </a:xfrm>
        </p:spPr>
        <p:txBody>
          <a:bodyPr rtlCol="0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Title 1"/>
          <p:cNvSpPr>
            <a:spLocks noGrp="true"/>
          </p:cNvSpPr>
          <p:nvPr>
            <p:ph idx="1" type="title"/>
          </p:nvPr>
        </p:nvSpPr>
        <p:spPr>
          <a:xfrm rot="0">
            <a:off x="781051" y="486821"/>
            <a:ext cx="7480300" cy="704850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lnSpc>
                <a:spcPct val="100000"/>
              </a:lnSpc>
              <a:defRPr cap="none" lang="en-US" spc="150"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4675243" y="1593852"/>
            <a:ext cx="3586111" cy="2870199"/>
          </a:xfrm>
        </p:spPr>
        <p:txBody>
          <a:bodyPr rtlCol="0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FEB8D7F0-9251-47DE-A1A9-C9D7102DC003}" type="datetime1"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lang="en-US"/>
              <a:t>Footer Text Area</a:t>
            </a:r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lang="en-US"/>
              <a:t>4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true"/>
          </p:cNvSpPr>
          <p:nvPr>
            <p:ph type="body"/>
          </p:nvPr>
        </p:nvSpPr>
        <p:spPr>
          <a:xfrm rot="0">
            <a:off x="781049" y="1501585"/>
            <a:ext cx="3586112" cy="540644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indent="0" lvl="0" marL="0">
              <a:buNone/>
              <a:defRPr cap="none" i="0" lang="en-US" sz="20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lang="en-US" sz="2000"/>
            </a:lvl2pPr>
            <a:lvl3pPr indent="0" lvl="2" marL="914400">
              <a:buNone/>
              <a:defRPr b="1" lang="en-US" sz="1800"/>
            </a:lvl3pPr>
            <a:lvl4pPr indent="0" lvl="3" marL="1371600">
              <a:buNone/>
              <a:defRPr b="1" lang="en-US" sz="1600"/>
            </a:lvl4pPr>
            <a:lvl5pPr indent="0" lvl="4" marL="1828800">
              <a:buNone/>
              <a:defRPr b="1" lang="en-US" sz="1600"/>
            </a:lvl5pPr>
            <a:lvl6pPr indent="0" lvl="5" marL="2286000">
              <a:buNone/>
              <a:defRPr b="1" lang="en-US" sz="1600"/>
            </a:lvl6pPr>
            <a:lvl7pPr indent="0" lvl="6" marL="2743200">
              <a:buNone/>
              <a:defRPr b="1" lang="en-US" sz="1600"/>
            </a:lvl7pPr>
            <a:lvl8pPr indent="0" lvl="7" marL="3200400">
              <a:buNone/>
              <a:defRPr b="1" lang="en-US" sz="1600"/>
            </a:lvl8pPr>
            <a:lvl9pPr indent="0" lvl="8" marL="3657600">
              <a:buNone/>
              <a:defRPr b="1" lang="en-US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4"/>
          <p:cNvSpPr>
            <a:spLocks noGrp="true"/>
          </p:cNvSpPr>
          <p:nvPr>
            <p:ph idx="1" type="body"/>
          </p:nvPr>
        </p:nvSpPr>
        <p:spPr>
          <a:xfrm rot="0">
            <a:off x="4678517" y="1501585"/>
            <a:ext cx="3582834" cy="540644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indent="0" lvl="0" marL="0">
              <a:buNone/>
              <a:defRPr cap="none" i="0" lang="en-US" sz="20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lang="en-US" sz="2000"/>
            </a:lvl2pPr>
            <a:lvl3pPr indent="0" lvl="2" marL="914400">
              <a:buNone/>
              <a:defRPr b="1" lang="en-US" sz="1800"/>
            </a:lvl3pPr>
            <a:lvl4pPr indent="0" lvl="3" marL="1371600">
              <a:buNone/>
              <a:defRPr b="1" lang="en-US" sz="1600"/>
            </a:lvl4pPr>
            <a:lvl5pPr indent="0" lvl="4" marL="1828800">
              <a:buNone/>
              <a:defRPr b="1" lang="en-US" sz="1600"/>
            </a:lvl5pPr>
            <a:lvl6pPr indent="0" lvl="5" marL="2286000">
              <a:buNone/>
              <a:defRPr b="1" lang="en-US" sz="1600"/>
            </a:lvl6pPr>
            <a:lvl7pPr indent="0" lvl="6" marL="2743200">
              <a:buNone/>
              <a:defRPr b="1" lang="en-US" sz="1600"/>
            </a:lvl7pPr>
            <a:lvl8pPr indent="0" lvl="7" marL="3200400">
              <a:buNone/>
              <a:defRPr b="1" lang="en-US" sz="1600"/>
            </a:lvl8pPr>
            <a:lvl9pPr indent="0" lvl="8" marL="3657600">
              <a:buNone/>
              <a:defRPr b="1" lang="en-US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781052" y="2113937"/>
            <a:ext cx="3586111" cy="2380277"/>
          </a:xfrm>
        </p:spPr>
        <p:txBody>
          <a:bodyPr rtlCol="0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itle 1"/>
          <p:cNvSpPr>
            <a:spLocks noGrp="true"/>
          </p:cNvSpPr>
          <p:nvPr>
            <p:ph idx="3" type="title"/>
          </p:nvPr>
        </p:nvSpPr>
        <p:spPr>
          <a:xfrm rot="0">
            <a:off x="781051" y="486821"/>
            <a:ext cx="7480300" cy="704850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lnSpc>
                <a:spcPct val="100000"/>
              </a:lnSpc>
              <a:defRPr cap="none" lang="en-US" spc="150"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4"/>
          </p:nvPr>
        </p:nvSpPr>
        <p:spPr>
          <a:xfrm rot="0">
            <a:off x="4675243" y="2113937"/>
            <a:ext cx="3586111" cy="2380277"/>
          </a:xfrm>
        </p:spPr>
        <p:txBody>
          <a:bodyPr rtlCol="0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E6FCA49A-E6C8-414B-B90A-41228BEC3B07}" type="datetime1">
              <a:t>7/24/2014</a:t>
            </a:fld>
            <a:endParaRPr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lang="en-US"/>
              <a:t>Footer Text Area</a:t>
            </a:r>
            <a:endParaRPr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lang="en-US"/>
              <a:t>4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D9C0A11B-1C93-4274-8D13-2227EB5AB820}" type="datetime1"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lang="en-US"/>
              <a:t>Footer Text Area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lang="en-US"/>
              <a:t>4</a:t>
            </a:r>
            <a:endParaRPr lang="en-US"/>
          </a:p>
        </p:txBody>
      </p:sp>
      <p:sp>
        <p:nvSpPr>
          <p:cNvPr id="5" name="Title 1"/>
          <p:cNvSpPr>
            <a:spLocks noGrp="true"/>
          </p:cNvSpPr>
          <p:nvPr>
            <p:ph type="title"/>
          </p:nvPr>
        </p:nvSpPr>
        <p:spPr>
          <a:xfrm rot="0">
            <a:off x="781051" y="486821"/>
            <a:ext cx="7480300" cy="704850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lnSpc>
                <a:spcPct val="100000"/>
              </a:lnSpc>
              <a:defRPr cap="none" lang="en-US" spc="150"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86C18646-9A7F-4A32-9C6D-E5C818F54570}" type="datetime1"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lang="en-US"/>
              <a:t>Footer Text Area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lang="en-US"/>
              <a:t>4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39678FD8-8778-4C94-AFA5-7C1631D046BB}" type="datetime1"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lang="en-US"/>
              <a:t>Footer Text Area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lang="en-US"/>
              <a:t>4</a:t>
            </a:r>
            <a:endParaRPr lang="en-US"/>
          </a:p>
        </p:txBody>
      </p:sp>
      <p:cxnSp>
        <p:nvCxnSpPr>
          <p:cNvPr id="5" name="Straight Connector 8"/>
          <p:cNvCxnSpPr/>
          <p:nvPr/>
        </p:nvCxnSpPr>
        <p:spPr>
          <a:xfrm rot="0">
            <a:off x="894862" y="1322619"/>
            <a:ext cx="7362092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true"/>
          </p:cNvSpPr>
          <p:nvPr>
            <p:ph type="title"/>
          </p:nvPr>
        </p:nvSpPr>
        <p:spPr>
          <a:xfrm rot="0">
            <a:off x="781051" y="486821"/>
            <a:ext cx="7480300" cy="704850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lnSpc>
                <a:spcPct val="100000"/>
              </a:lnSpc>
              <a:defRPr cap="none" lang="en-US" spc="150"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true"/>
          </p:cNvSpPr>
          <p:nvPr>
            <p:ph idx="1"/>
          </p:nvPr>
        </p:nvSpPr>
        <p:spPr>
          <a:xfrm rot="0">
            <a:off x="3776758" y="1493839"/>
            <a:ext cx="4484595" cy="3000375"/>
          </a:xfrm>
        </p:spPr>
        <p:txBody>
          <a:bodyPr rtlCol="0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Text Placeholder 3"/>
          <p:cNvSpPr>
            <a:spLocks noGrp="true"/>
          </p:cNvSpPr>
          <p:nvPr>
            <p:ph idx="2" type="body"/>
          </p:nvPr>
        </p:nvSpPr>
        <p:spPr>
          <a:xfrm rot="0">
            <a:off x="781200" y="14940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lang="en-US"/>
            </a:lvl1pPr>
          </a:lstStyle>
          <a:p>
            <a:pPr/>
            <a:r>
              <a:rPr lang="en-US"/>
              <a:t>Click to edit Master text </a:t>
            </a:r>
            <a:r>
              <a:rPr lang="en-US"/>
              <a:t>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true"/>
          </p:cNvSpPr>
          <p:nvPr>
            <p:ph type="pic"/>
          </p:nvPr>
        </p:nvSpPr>
        <p:spPr>
          <a:xfrm rot="0">
            <a:off x="3832225" y="1549401"/>
            <a:ext cx="4368800" cy="2889250"/>
          </a:xfrm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fld id="{2C264EFE-8EB4-4844-AC0A-5AB31BD8A144}" type="datetime1"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lang="en-US"/>
              <a:t>Footer Text Area</a:t>
            </a:r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lang="en-US"/>
              <a:t>4</a:t>
            </a:r>
            <a:endParaRPr lang="en-US"/>
          </a:p>
        </p:txBody>
      </p:sp>
      <p:sp>
        <p:nvSpPr>
          <p:cNvPr id="6" name="Title 1"/>
          <p:cNvSpPr>
            <a:spLocks noGrp="true"/>
          </p:cNvSpPr>
          <p:nvPr>
            <p:ph idx="1" type="title"/>
          </p:nvPr>
        </p:nvSpPr>
        <p:spPr>
          <a:xfrm rot="0">
            <a:off x="781051" y="486821"/>
            <a:ext cx="7480300" cy="704850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lnSpc>
                <a:spcPct val="100000"/>
              </a:lnSpc>
              <a:defRPr cap="none" lang="en-US" spc="150"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Rectangle 16"/>
          <p:cNvSpPr/>
          <p:nvPr/>
        </p:nvSpPr>
        <p:spPr>
          <a:xfrm rot="0">
            <a:off x="3774594" y="1493839"/>
            <a:ext cx="4486755" cy="3000375"/>
          </a:xfrm>
          <a:prstGeom prst="rect">
            <a:avLst/>
          </a:prstGeom>
          <a:noFill/>
          <a:ln cap="flat" w="635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lang="en-US">
                <a:latin typeface="+mn-lt"/>
              </a:rPr>
              <a:t/>
            </a:r>
            <a:endParaRPr lang="en-US">
              <a:latin typeface="+mn-lt"/>
            </a:endParaRPr>
          </a:p>
        </p:txBody>
      </p:sp>
      <p:sp>
        <p:nvSpPr>
          <p:cNvPr id="8" name="Text Placeholder 3"/>
          <p:cNvSpPr>
            <a:spLocks noGrp="true"/>
          </p:cNvSpPr>
          <p:nvPr>
            <p:ph idx="2" type="body"/>
          </p:nvPr>
        </p:nvSpPr>
        <p:spPr>
          <a:xfrm rot="0">
            <a:off x="781200" y="14940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lang="en-US"/>
            </a:lvl1pPr>
          </a:lstStyle>
          <a:p>
            <a:pPr/>
            <a:r>
              <a:rPr lang="en-US"/>
              <a:t>Click to edit Master text </a:t>
            </a:r>
            <a:r>
              <a:rPr lang="en-US"/>
              <a:t>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cSld name="slideMaster1">
    <p:bg>
      <p:bgPr>
        <a:solidFill>
          <a:schemeClr val="bg1"/>
        </a:solidFill>
        <a:effectLst/>
      </p:bgPr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Date Placeholder 3" id="2"/>
          <p:cNvSpPr>
            <a:spLocks noGrp="true"/>
          </p:cNvSpPr>
          <p:nvPr>
            <p:ph idx="2" sz="half" type="dt"/>
          </p:nvPr>
        </p:nvSpPr>
        <p:spPr>
          <a:xfrm rot="0">
            <a:off y="4771233" x="894633"/>
            <a:ext cy="273844" cx="21336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 lvl="0">
              <a:defRPr i="false" sz="60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fld type="datetime1" id="{A29F882E-A447-4742-B232-751455DA3E55}">
              <a:t>7/24/2014</a:t>
            </a:fld>
            <a:endParaRPr lang="en-US"/>
          </a:p>
        </p:txBody>
      </p:sp>
      <p:sp>
        <p:nvSpPr>
          <p:cNvPr name="Footer Placeholder 4" id="3"/>
          <p:cNvSpPr>
            <a:spLocks noGrp="true"/>
          </p:cNvSpPr>
          <p:nvPr>
            <p:ph idx="3" sz="quarter" type="ftr"/>
          </p:nvPr>
        </p:nvSpPr>
        <p:spPr>
          <a:xfrm rot="0">
            <a:off y="4771233" x="3124200"/>
            <a:ext cy="273844" cx="28956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 lvl="0">
              <a:defRPr i="false" sz="60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lang="en-US"/>
              <a:t>Footer Text Area</a:t>
            </a:r>
            <a:endParaRPr lang="en-US"/>
          </a:p>
        </p:txBody>
      </p:sp>
      <p:sp>
        <p:nvSpPr>
          <p:cNvPr name="Slide Number Placeholder 5" id="4"/>
          <p:cNvSpPr>
            <a:spLocks noGrp="true"/>
          </p:cNvSpPr>
          <p:nvPr>
            <p:ph idx="4" sz="quarter" type="sldNum"/>
          </p:nvPr>
        </p:nvSpPr>
        <p:spPr>
          <a:xfrm rot="0">
            <a:off y="4771233" x="6123448"/>
            <a:ext cy="273844" cx="21336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 lvl="0">
              <a:defRPr i="false" sz="60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lang="en-US"/>
              <a:t>4</a:t>
            </a:r>
            <a:endParaRPr lang="en-US"/>
          </a:p>
        </p:txBody>
      </p:sp>
      <p:sp>
        <p:nvSpPr>
          <p:cNvPr name="Title Placeholder 1" id="5"/>
          <p:cNvSpPr>
            <a:spLocks noGrp="true"/>
          </p:cNvSpPr>
          <p:nvPr>
            <p:ph type="title"/>
          </p:nvPr>
        </p:nvSpPr>
        <p:spPr>
          <a:xfrm rot="0">
            <a:off y="196645" x="756000"/>
            <a:ext cy="999612" cx="7363858"/>
          </a:xfrm>
          <a:prstGeom prst="rect">
            <a:avLst/>
          </a:prstGeom>
        </p:spPr>
        <p:txBody>
          <a:bodyPr anchor="b" rtlCol="false" bIns="45720" rIns="91440" tIns="45720" lIns="91440" vert="horz">
            <a:noAutofit/>
          </a:bodyPr>
          <a:lstStyle/>
          <a:p>
            <a:pPr/>
            <a:r>
              <a:rPr lang="en-US"/>
              <a:t>Click to edit Master title style</a:t>
            </a:r>
            <a:endParaRPr lang="en-US"/>
          </a:p>
        </p:txBody>
      </p:sp>
      <p:sp>
        <p:nvSpPr>
          <p:cNvPr name="Text Placeholder 2" id="6"/>
          <p:cNvSpPr>
            <a:spLocks noGrp="true"/>
          </p:cNvSpPr>
          <p:nvPr>
            <p:ph idx="1" type="body"/>
          </p:nvPr>
        </p:nvSpPr>
        <p:spPr>
          <a:xfrm rot="0">
            <a:off y="1494000" x="781200"/>
            <a:ext cy="2998800" cx="7480800"/>
          </a:xfrm>
          <a:prstGeom prst="rect">
            <a:avLst/>
          </a:prstGeom>
        </p:spPr>
        <p:txBody>
          <a:bodyPr rtlCol="false" bIns="45720" rIns="91440" tIns="93600" lIns="9144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cxnSp>
        <p:nvCxnSpPr>
          <p:cNvPr name="Straight Connector 9" id="7"/>
          <p:cNvCxnSpPr/>
          <p:nvPr/>
        </p:nvCxnSpPr>
        <p:spPr>
          <a:xfrm rot="0">
            <a:off y="1322619" x="894862"/>
            <a:ext cy="0" cx="7362092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 folHlink="folHlink" hlink="hlink" accent6="accent6" accent5="accent5" accent4="accent4" accent3="accent3" accent2="accent2" accent1="accent1" tx2="dk2" bg2="lt2" tx1="dk1" bg1="lt1"/>
  <p:sldLayoutIdLst>
    <p:sldLayoutId r:id="rId3" id="2147483649"/>
    <p:sldLayoutId r:id="rId4" id="2147483650"/>
    <p:sldLayoutId r:id="rId5" id="2147483651"/>
    <p:sldLayoutId r:id="rId6" id="2147483652"/>
    <p:sldLayoutId r:id="rId7" id="2147483653"/>
    <p:sldLayoutId r:id="rId8" id="2147483654"/>
    <p:sldLayoutId r:id="rId9" id="2147483655"/>
    <p:sldLayoutId r:id="rId10" id="2147483656"/>
    <p:sldLayoutId r:id="rId11" id="2147483657"/>
    <p:sldLayoutId r:id="rId12" id="2147483658"/>
    <p:sldLayoutId r:id="rId13" id="2147483659"/>
  </p:sldLayoutIdLst>
  <p:txStyles>
    <p:titleStyle>
      <a:lvl1pPr rtl="false" algn="l" lvl="0">
        <a:lnSpc>
          <a:spcPct val="100000"/>
        </a:lnSpc>
        <a:spcBef>
          <a:spcPct val="0"/>
        </a:spcBef>
        <a:buNone/>
        <a:defRPr i="false" b="true" sz="3200" lang="en-US">
          <a:solidFill>
            <a:schemeClr val="tx1">
              <a:lumMod val="85000"/>
              <a:lumOff val="15000"/>
            </a:schemeClr>
          </a:solidFill>
          <a:latin typeface="+mj-lt"/>
        </a:defRPr>
      </a:lvl1pPr>
    </p:titleStyle>
    <p:bodyStyle>
      <a:lvl1pPr rtl="false" algn="l" indent="-342900" lvl="0" marL="342900">
        <a:spcBef>
          <a:spcPts val="1200"/>
        </a:spcBef>
        <a:buClr>
          <a:schemeClr val="accent1"/>
        </a:buClr>
        <a:buFont typeface="Arial"/>
        <a:buChar char="&gt;"/>
        <a:defRPr i="false" sz="1800" lang="en-US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rtl="false" algn="l" indent="-285750" lvl="1" marL="74295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i="false" sz="1600" lang="en-US">
          <a:solidFill>
            <a:schemeClr val="bg1">
              <a:lumMod val="50000"/>
            </a:schemeClr>
          </a:solidFill>
          <a:latin typeface="+mn-lt"/>
        </a:defRPr>
      </a:lvl2pPr>
      <a:lvl3pPr rtl="false" algn="l" indent="-228600" lvl="2" marL="114300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i="false" sz="1400" lang="en-US">
          <a:solidFill>
            <a:schemeClr val="bg1">
              <a:lumMod val="50000"/>
            </a:schemeClr>
          </a:solidFill>
          <a:latin typeface="+mn-lt"/>
        </a:defRPr>
      </a:lvl3pPr>
      <a:lvl4pPr rtl="false" algn="l" indent="-228600" lvl="3" marL="160020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i="false" sz="1200" lang="en-US">
          <a:solidFill>
            <a:schemeClr val="bg1">
              <a:lumMod val="50000"/>
            </a:schemeClr>
          </a:solidFill>
          <a:latin typeface="+mn-lt"/>
        </a:defRPr>
      </a:lvl4pPr>
      <a:lvl5pPr rtl="false" algn="l" indent="-228600" lvl="4" marL="205740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i="false" sz="1000" lang="en-US">
          <a:solidFill>
            <a:schemeClr val="bg1">
              <a:lumMod val="50000"/>
            </a:schemeClr>
          </a:solidFill>
          <a:latin typeface="+mn-lt"/>
        </a:defRPr>
      </a:lvl5pPr>
      <a:lvl6pPr rtl="false" algn="l" indent="-228600" lvl="5" marL="2514600">
        <a:spcBef>
          <a:spcPct val="20000"/>
        </a:spcBef>
        <a:buFont typeface="Arial"/>
        <a:buChar char="-"/>
        <a:defRPr i="false" sz="1000" lang="en-US">
          <a:solidFill>
            <a:schemeClr val="bg1">
              <a:lumMod val="50000"/>
            </a:schemeClr>
          </a:solidFill>
          <a:latin typeface="+mn-lt"/>
        </a:defRPr>
      </a:lvl6pPr>
      <a:lvl7pPr rtl="false" algn="l" indent="-228600" lvl="6" marL="2971800">
        <a:spcBef>
          <a:spcPct val="20000"/>
        </a:spcBef>
        <a:buFont typeface="Arial"/>
        <a:buChar char="-"/>
        <a:defRPr i="false" sz="1000" lang="en-US">
          <a:solidFill>
            <a:schemeClr val="bg1">
              <a:lumMod val="50000"/>
            </a:schemeClr>
          </a:solidFill>
          <a:latin typeface="+mn-lt"/>
        </a:defRPr>
      </a:lvl7pPr>
      <a:lvl8pPr rtl="false" algn="l" indent="-228600" lvl="7" marL="3429000">
        <a:spcBef>
          <a:spcPct val="20000"/>
        </a:spcBef>
        <a:buFont typeface="Arial"/>
        <a:buChar char="-"/>
        <a:defRPr i="false" sz="1000" lang="en-US">
          <a:solidFill>
            <a:schemeClr val="bg1">
              <a:lumMod val="50000"/>
            </a:schemeClr>
          </a:solidFill>
          <a:latin typeface="+mn-lt"/>
        </a:defRPr>
      </a:lvl8pPr>
      <a:lvl9pPr rtl="false" algn="l" indent="-228600" lvl="8" marL="3886200">
        <a:spcBef>
          <a:spcPct val="20000"/>
        </a:spcBef>
        <a:buFont typeface="Arial"/>
        <a:buChar char="-"/>
        <a:defRPr i="false" sz="1000" lang="en-US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rtl="false" algn="l" lvl="0" marL="0">
        <a:defRPr sz="1800" lang="en-US">
          <a:solidFill>
            <a:schemeClr val="tx1"/>
          </a:solidFill>
          <a:latin typeface="+mn-lt"/>
        </a:defRPr>
      </a:lvl1pPr>
      <a:lvl2pPr rtl="false" algn="l" lvl="1" marL="457200">
        <a:defRPr sz="1800" lang="en-US">
          <a:solidFill>
            <a:schemeClr val="tx1"/>
          </a:solidFill>
          <a:latin typeface="+mn-lt"/>
        </a:defRPr>
      </a:lvl2pPr>
      <a:lvl3pPr rtl="false" algn="l" lvl="2" marL="914400">
        <a:defRPr sz="1800" lang="en-US">
          <a:solidFill>
            <a:schemeClr val="tx1"/>
          </a:solidFill>
          <a:latin typeface="+mn-lt"/>
        </a:defRPr>
      </a:lvl3pPr>
      <a:lvl4pPr rtl="false" algn="l" lvl="3" marL="1371600">
        <a:defRPr sz="1800" lang="en-US">
          <a:solidFill>
            <a:schemeClr val="tx1"/>
          </a:solidFill>
          <a:latin typeface="+mn-lt"/>
        </a:defRPr>
      </a:lvl4pPr>
      <a:lvl5pPr rtl="false" algn="l" lvl="4" marL="1828800">
        <a:defRPr sz="1800" lang="en-US">
          <a:solidFill>
            <a:schemeClr val="tx1"/>
          </a:solidFill>
          <a:latin typeface="+mn-lt"/>
        </a:defRPr>
      </a:lvl5pPr>
      <a:lvl6pPr rtl="false" algn="l" lvl="5" marL="2286000">
        <a:defRPr sz="1800" lang="en-US">
          <a:solidFill>
            <a:schemeClr val="tx1"/>
          </a:solidFill>
          <a:latin typeface="+mn-lt"/>
        </a:defRPr>
      </a:lvl6pPr>
      <a:lvl7pPr rtl="false" algn="l" lvl="6" marL="2743200">
        <a:defRPr sz="1800" lang="en-US">
          <a:solidFill>
            <a:schemeClr val="tx1"/>
          </a:solidFill>
          <a:latin typeface="+mn-lt"/>
        </a:defRPr>
      </a:lvl7pPr>
      <a:lvl8pPr rtl="false" algn="l" lvl="7" marL="3200400">
        <a:defRPr sz="1800" lang="en-US">
          <a:solidFill>
            <a:schemeClr val="tx1"/>
          </a:solidFill>
          <a:latin typeface="+mn-lt"/>
        </a:defRPr>
      </a:lvl8pPr>
      <a:lvl9pPr rtl="false" algn="l" lvl="8" marL="3657600">
        <a:defRPr sz="1800" lang="en-US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ags" Target="../tags/tag9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3" Type="http://schemas.openxmlformats.org/officeDocument/2006/relationships/image" Target="../media/image4.jpe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tags" Target="../tags/tag10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ags" Target="../tags/tag1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tags" Target="../tags/tag1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tags" Target="../tags/tag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Relationship Id="rId3" Type="http://schemas.openxmlformats.org/officeDocument/2006/relationships/hyperlink" Target="https://www.atlassian.com/git" TargetMode="External"/><Relationship Id="rId4" Type="http://schemas.openxmlformats.org/officeDocument/2006/relationships/hyperlink" Target="http://git-scm.com/book" TargetMode="External"/><Relationship Id="rId5" Type="http://schemas.openxmlformats.org/officeDocument/2006/relationships/hyperlink" Target="http://git-scm.com/book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tags" Target="../tags/tag7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lang="en-US"/>
              <a:t>Git Basics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/>
        <p:txBody>
          <a:bodyPr rtlCol="0" vert="horz"/>
          <a:lstStyle/>
          <a:p>
            <a:pPr/>
            <a:r>
              <a:rPr lang="en-US"/>
              <a:t>24.07.2014.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lang="en-US"/>
              <a:t>git merge command lets you take the independent lines of development created by git branch and integrate them into a single branch</a:t>
            </a:r>
          </a:p>
          <a:p>
            <a:pPr/>
            <a:r>
              <a:rPr lang="en-US">
                <a:latin typeface="Courier New"/>
              </a:rPr>
              <a:t>git merge &lt;branch&gt;</a:t>
            </a:r>
            <a:r>
              <a:rPr lang="en-US"/>
              <a:t> merges the specified branch into the current branch</a:t>
            </a:r>
            <a:endParaRPr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Merge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i="1" lang="en-US" sz="1000"/>
              <a:t>Fast-forward</a:t>
            </a:r>
            <a:r>
              <a:rPr lang="en-US" sz="1000"/>
              <a:t> merge can occur when there is a linear path from the current branch tip to the target branc</a:t>
            </a:r>
            <a:r>
              <a:rPr lang="en-US" sz="1000"/>
              <a:t>h</a:t>
            </a:r>
            <a:endParaRPr lang="en-US" sz="1000"/>
          </a:p>
        </p:txBody>
      </p:sp>
      <p:sp>
        <p:nvSpPr>
          <p:cNvPr id="3" name="Title 1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Merge</a:t>
            </a:r>
            <a:endParaRPr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/>
        <p:txBody>
          <a:bodyPr rtlCol="0" vert="horz"/>
          <a:lstStyle/>
          <a:p>
            <a:pPr/>
            <a:r>
              <a:rPr lang="en-US" sz="1000"/>
              <a:t>When there is not a linear path to the target branch, Git has no choice but to combine them via a </a:t>
            </a:r>
            <a:r>
              <a:rPr i="1" lang="en-US" sz="1000"/>
              <a:t>3-way merge</a:t>
            </a:r>
            <a:endParaRPr i="1" lang="en-US" sz="1000"/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910049" y="2262062"/>
            <a:ext cx="1476333" cy="2201988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>
            <a:off x="5821779" y="2272461"/>
            <a:ext cx="1293038" cy="2191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lang="en-US"/>
              <a:t>Rebasing is the process of moving a branch to a new base commit</a:t>
            </a:r>
          </a:p>
          <a:p>
            <a:pPr/>
            <a:r>
              <a:rPr lang="en-US"/>
              <a:t>From a content perspective, rebasing really is just moving a branch from one commit to another, but internally Git is </a:t>
            </a:r>
            <a:r>
              <a:rPr b="1" lang="en-US"/>
              <a:t>rewriting your project history</a:t>
            </a:r>
            <a:endParaRPr b="1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Rebasing</a:t>
            </a:r>
            <a:endParaRPr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3621251" y="2760330"/>
            <a:ext cx="1901496" cy="17322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>
          <a:xfrm>
            <a:off x="781050" y="1493839"/>
            <a:ext cx="5127355" cy="2998787"/>
          </a:xfrm>
        </p:spPr>
        <p:txBody>
          <a:bodyPr rtlCol="0" vert="horz"/>
          <a:lstStyle/>
          <a:p>
            <a:pPr/>
            <a:r>
              <a:rPr lang="en-US">
                <a:latin typeface="Courier New"/>
              </a:rPr>
              <a:t>git rebase &lt;base&gt;</a:t>
            </a:r>
            <a:r>
              <a:rPr lang="en-US"/>
              <a:t> rebases the current branch onto &lt;base&gt;, which can be any kind of commit reference (an ID, a branch name ...)</a:t>
            </a:r>
          </a:p>
          <a:p>
            <a:pPr/>
            <a:r>
              <a:rPr lang="en-US"/>
              <a:t>Primary reason for rebasing is to maintain a linear project history.</a:t>
            </a:r>
          </a:p>
          <a:p>
            <a:pPr/>
            <a:r>
              <a:rPr b="1" lang="en-US"/>
              <a:t>You should never rebase commits that have been pushed to a public repository!</a:t>
            </a:r>
            <a:endParaRPr b="1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Rebasing</a:t>
            </a:r>
            <a:endParaRPr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6362857" y="1496804"/>
            <a:ext cx="1757000" cy="299285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lang="en-US"/>
              <a:t>Every developer has their own copy of the repository, complete with its own local history and branch structure</a:t>
            </a:r>
          </a:p>
          <a:p>
            <a:pPr/>
            <a:r>
              <a:rPr lang="en-US"/>
              <a:t>Users typically need to share a series of commits rather than a single changeset</a:t>
            </a:r>
          </a:p>
          <a:p>
            <a:pPr/>
            <a:r>
              <a:rPr lang="en-US"/>
              <a:t>Git lets you share entire branches between repositories</a:t>
            </a:r>
            <a:endParaRPr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Working with remote repos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lang="en-US"/>
              <a:t>git fetch command imports commits from a remote repository into your local repo</a:t>
            </a:r>
          </a:p>
          <a:p>
            <a:pPr/>
            <a:r>
              <a:rPr lang="en-US">
                <a:latin typeface="Courier New"/>
              </a:rPr>
              <a:t>git fetch &lt;remote&gt;</a:t>
            </a:r>
          </a:p>
          <a:p>
            <a:pPr/>
            <a:r>
              <a:rPr lang="en-US">
                <a:latin typeface="+mj-lt"/>
              </a:rPr>
              <a:t>Resulting commits are stored as remote branches instead of the normal local branches</a:t>
            </a:r>
          </a:p>
          <a:p>
            <a:pPr/>
            <a:r>
              <a:rPr lang="en-US"/>
              <a:t/>
            </a:r>
            <a:endParaRPr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Fetch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>
          <a:xfrm>
            <a:off x="781050" y="1493839"/>
            <a:ext cx="5214875" cy="2998787"/>
          </a:xfrm>
        </p:spPr>
        <p:txBody>
          <a:bodyPr rtlCol="0" vert="horz"/>
          <a:lstStyle/>
          <a:p>
            <a:pPr/>
            <a:r>
              <a:rPr lang="en-US"/>
              <a:t>git pull = git fetch + git merge</a:t>
            </a:r>
          </a:p>
          <a:p>
            <a:pPr/>
            <a:r>
              <a:rPr lang="en-US">
                <a:latin typeface="Courier New"/>
              </a:rPr>
              <a:t>git pull &lt;remote&gt;</a:t>
            </a:r>
            <a:r>
              <a:rPr lang="en-US"/>
              <a:t> fetches the specified remote’s copy of the current branch and immediately merge it into the local copy</a:t>
            </a:r>
            <a:endParaRPr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Pull</a:t>
            </a:r>
            <a:endParaRPr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6657530" y="1493839"/>
            <a:ext cx="1462327" cy="330882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>
          <a:xfrm>
            <a:off x="781050" y="1493839"/>
            <a:ext cx="5187946" cy="2998787"/>
          </a:xfrm>
        </p:spPr>
        <p:txBody>
          <a:bodyPr rtlCol="0" vert="horz"/>
          <a:lstStyle/>
          <a:p>
            <a:pPr/>
            <a:r>
              <a:rPr lang="en-US"/>
              <a:t>git push enables you to transfer commits from your local repository to a remote repo</a:t>
            </a:r>
          </a:p>
          <a:p>
            <a:pPr/>
            <a:r>
              <a:rPr lang="en-US">
                <a:latin typeface="Courier New"/>
              </a:rPr>
              <a:t>git push &lt;remote&gt; &lt;branch&gt;</a:t>
            </a:r>
            <a:r>
              <a:rPr lang="en-US"/>
              <a:t> pushes the specified branch to &lt;remote&gt;, along with all of the necessary commits and internal objects. </a:t>
            </a:r>
            <a:endParaRPr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Push</a:t>
            </a:r>
            <a:endParaRPr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6490371" y="1588800"/>
            <a:ext cx="1629486" cy="258232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>
          <a:xfrm>
            <a:off x="781052" y="1593852"/>
            <a:ext cx="7480298" cy="2870199"/>
          </a:xfrm>
        </p:spPr>
        <p:txBody>
          <a:bodyPr rtlCol="0" vert="horz"/>
          <a:lstStyle/>
          <a:p>
            <a:pPr/>
            <a:r>
              <a:rPr lang="en-US"/>
              <a:t>Centralized Workflow</a:t>
            </a:r>
          </a:p>
          <a:p>
            <a:pPr/>
            <a:r>
              <a:rPr b="1" lang="en-US"/>
              <a:t>Feature Branch Workflow</a:t>
            </a:r>
          </a:p>
          <a:p>
            <a:pPr/>
            <a:r>
              <a:rPr lang="en-US"/>
              <a:t>Gitflow Workflow</a:t>
            </a:r>
          </a:p>
          <a:p>
            <a:pPr/>
            <a:r>
              <a:rPr lang="en-US"/>
              <a:t>Forking Workflow</a:t>
            </a:r>
          </a:p>
          <a:p>
            <a:pPr/>
            <a:r>
              <a:rPr lang="en-US"/>
              <a:t>Pull Requests</a:t>
            </a:r>
          </a:p>
          <a:p>
            <a:pPr/>
            <a:r>
              <a:rPr lang="en-US"/>
              <a:t>Workflow itself isn't that important, consistency is!</a:t>
            </a:r>
            <a:endParaRPr lang="en-US"/>
          </a:p>
        </p:txBody>
      </p:sp>
      <p:sp>
        <p:nvSpPr>
          <p:cNvPr id="3" name="Title 1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Workflows 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lang="en-US"/>
              <a:t>Offical web page - </a:t>
            </a:r>
            <a:r>
              <a:rPr lang="en-US">
                <a:hlinkClick r:id="rId2" tooltip=""/>
              </a:rPr>
              <a:t>http://git-scm.com/</a:t>
            </a:r>
          </a:p>
          <a:p>
            <a:pPr/>
            <a:r>
              <a:rPr lang="en-US"/>
              <a:t>Atlassian Git Tutorials and Workflows - </a:t>
            </a:r>
            <a:r>
              <a:rPr lang="en-US">
                <a:hlinkClick r:id="rId3" tooltip=""/>
              </a:rPr>
              <a:t>https://www.atlassian.com/git</a:t>
            </a:r>
          </a:p>
          <a:p>
            <a:pPr/>
            <a:r>
              <a:rPr lang="en-US"/>
              <a:t>Pro Git book - </a:t>
            </a:r>
            <a:r>
              <a:rPr lang="en-US">
                <a:hlinkClick r:id="rId4" tooltip=""/>
              </a:rPr>
              <a:t>http://git-scm.com/book</a:t>
            </a:r>
            <a:endParaRPr lang="en-US">
              <a:hlinkClick r:id="rId5" tooltip=""/>
            </a:endParaRPr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Resources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lang="en-US"/>
              <a:t>Real basics</a:t>
            </a:r>
          </a:p>
          <a:p>
            <a:pPr/>
            <a:r>
              <a:rPr lang="en-US"/>
              <a:t>Branching</a:t>
            </a:r>
          </a:p>
          <a:p>
            <a:pPr/>
            <a:r>
              <a:rPr lang="en-US"/>
              <a:t>Rebasing</a:t>
            </a:r>
          </a:p>
          <a:p>
            <a:pPr/>
            <a:r>
              <a:rPr lang="en-US"/>
              <a:t>Working with remote repos</a:t>
            </a:r>
          </a:p>
          <a:p>
            <a:pPr/>
            <a:r>
              <a:rPr lang="en-US"/>
              <a:t>Workflows</a:t>
            </a:r>
          </a:p>
          <a:p>
            <a:pPr/>
            <a:r>
              <a:rPr lang="en-US"/>
              <a:t>Resources</a:t>
            </a:r>
            <a:endParaRPr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Table of contents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i="1" lang="en-US"/>
              <a:t>Git is a free and open source distributed version control system designed to handle everything from small to very large projects with speed and efficiency </a:t>
            </a:r>
            <a:r>
              <a:rPr i="0" lang="en-US"/>
              <a:t>- git-scm.com</a:t>
            </a:r>
          </a:p>
          <a:p>
            <a:pPr/>
            <a:r>
              <a:rPr i="0" lang="en-US"/>
              <a:t/>
            </a:r>
            <a:endParaRPr i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Real basics</a:t>
            </a:r>
            <a:endParaRPr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3068862" y="2524623"/>
            <a:ext cx="3006274" cy="19521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lang="en-US"/>
              <a:t>git clone command copies an existing Git repository</a:t>
            </a:r>
          </a:p>
          <a:p>
            <a:pPr/>
            <a:r>
              <a:rPr lang="en-US"/>
              <a:t>Cloning automatically creates a remote connection called </a:t>
            </a:r>
            <a:r>
              <a:rPr i="1" lang="en-US"/>
              <a:t>origin </a:t>
            </a:r>
            <a:r>
              <a:rPr lang="en-US"/>
              <a:t>pointing back to the original repository</a:t>
            </a:r>
            <a:endParaRPr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Clone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lang="en-US"/>
              <a:t>git add command adds a change in the working directory to the staging area</a:t>
            </a:r>
          </a:p>
          <a:p>
            <a:pPr/>
            <a:r>
              <a:rPr lang="en-US"/>
              <a:t>It tells Git that you want to include updates to a particular file in the next commit. </a:t>
            </a:r>
            <a:r>
              <a:rPr lang="en-US"/>
              <a:t>Doesn't really affect the repository in any significant way—changes are not actually recorded until you run git commit</a:t>
            </a:r>
            <a:endParaRPr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Add</a:t>
            </a:r>
            <a:endParaRPr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708946" y="3405330"/>
            <a:ext cx="1457965" cy="10872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lang="en-US"/>
              <a:t>git commit command commits the staged snapshot to the project history</a:t>
            </a:r>
          </a:p>
          <a:p>
            <a:pPr/>
            <a:r>
              <a:rPr lang="en-US"/>
              <a:t>Snapshots are committed to the local repository, and this requires absolutely no interaction with other Git repositories.</a:t>
            </a:r>
          </a:p>
          <a:p>
            <a:pPr/>
            <a:r>
              <a:rPr lang="en-US"/>
              <a:t>Snapshots vs. Differences</a:t>
            </a:r>
            <a:endParaRPr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Commit</a:t>
            </a:r>
            <a:endParaRPr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703815" y="3515452"/>
            <a:ext cx="4067156" cy="9771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i="1" lang="en-US"/>
              <a:t>Branching, in revision control and software configuration management, is the duplication of an object under revision control (such as a source code file, or a directory tree) so that modifications can happen in parallel along both branches</a:t>
            </a:r>
            <a:r>
              <a:rPr lang="en-US"/>
              <a:t> - Wikipedia</a:t>
            </a:r>
          </a:p>
          <a:p>
            <a:pPr/>
            <a:r>
              <a:rPr lang="en-US"/>
              <a:t>A branch represents an independent line of development</a:t>
            </a:r>
            <a:endParaRPr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Branching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/>
        <p:txBody>
          <a:bodyPr rtlCol="0" vert="horz"/>
          <a:lstStyle/>
          <a:p>
            <a:pPr/>
            <a:r>
              <a:rPr lang="en-US"/>
              <a:t>git branch command lets you create, list, rename, and delete branches</a:t>
            </a:r>
          </a:p>
          <a:p>
            <a:pPr/>
            <a:r>
              <a:rPr lang="en-US">
                <a:latin typeface="Courier New"/>
              </a:rPr>
              <a:t>git branch &lt;branch&gt; </a:t>
            </a:r>
            <a:r>
              <a:rPr lang="en-US">
                <a:latin typeface="Roboto"/>
              </a:rPr>
              <a:t>creates (but doesn't checkout) new branch</a:t>
            </a:r>
          </a:p>
          <a:p>
            <a:pPr/>
            <a:r>
              <a:rPr lang="en-US">
                <a:latin typeface="Roboto"/>
              </a:rPr>
              <a:t/>
            </a:r>
            <a:endParaRPr lang="en-US">
              <a:latin typeface="Roboto"/>
            </a:endParaRPr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Branch</a:t>
            </a:r>
            <a:endParaRPr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717602" y="3036422"/>
            <a:ext cx="1708795" cy="118022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>
          <a:xfrm>
            <a:off x="781050" y="1493839"/>
            <a:ext cx="5497633" cy="2998787"/>
          </a:xfrm>
        </p:spPr>
        <p:txBody>
          <a:bodyPr rtlCol="0" vert="horz"/>
          <a:lstStyle/>
          <a:p>
            <a:pPr/>
            <a:r>
              <a:rPr lang="en-US"/>
              <a:t>git checkout command lets you navigate between the branches created by git branch</a:t>
            </a:r>
          </a:p>
          <a:p>
            <a:pPr/>
            <a:r>
              <a:rPr lang="en-US">
                <a:latin typeface="Courier New"/>
              </a:rPr>
              <a:t>git checkout &lt;existing-branch&gt;</a:t>
            </a:r>
          </a:p>
          <a:p>
            <a:pPr/>
            <a:r>
              <a:rPr lang="en-US">
                <a:latin typeface="+mj-lt"/>
              </a:rPr>
              <a:t>Checking out a branch updates the files in the working directory to match the version stored in that branch, and it tells Git to record all new commits on that branch</a:t>
            </a:r>
            <a:endParaRPr lang="en-US">
              <a:latin typeface="+mj-lt"/>
            </a:endParaRPr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 vert="horz"/>
          <a:lstStyle/>
          <a:p>
            <a:pPr/>
            <a:r>
              <a:rPr lang="en-US"/>
              <a:t>Checkout</a:t>
            </a:r>
            <a:endParaRPr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6683938" y="1493839"/>
            <a:ext cx="1435919" cy="309087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tag val="4" name="fontWeight:1:7:0"/>
  <p:tag val="4" name="fontWeight:1:0:0"/>
  <p:tag val="4" name="fontWeight:1:6:0"/>
  <p:tag val="4" name="fontWeight:1:4:0"/>
  <p:tag val="4" name="fontWeight:1:5:0"/>
  <p:tag val="4" name="fontWeight:1:1:0"/>
  <p:tag val="4" name="fontWeight:2:0:0"/>
  <p:tag val="0" name="fontWeight:0:0:0"/>
  <p:tag val="4" name="fontWeight:1:3:0"/>
  <p:tag val="4" name="fontWeight:1:2:0"/>
  <p:tag val="4" name="fontWeight:1:8: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tag val="4" name="fontWeight:0:0: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tag val="4" name="fontWeight:0:1:0"/>
  <p:tag val="4" name="fontWeight:0:2: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tag val="4" name="fontWeight:0:1: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tag val="4" name="fontWeight:0:1: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tag val="4" name="fontWeight:1:0:0"/>
  <p:tag val="0" name="fontWeight:0:0: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tag val="4" name="fontWeight:1:0:0"/>
  <p:tag val="0" name="fontWeight:0:0: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tag val="4" name="fontWeight:1:0:0"/>
  <p:tag val="4" name="fontWeight:0:0: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tag val="threePicAndTx" name="LAYOU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tag val="fourPic" name="LAYOU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tag val="4" name="fontWeight:0:1:1"/>
  <p:tag val="4" name="fontWeight:0:1:0"/>
  <p:tag val="4" name="fontWeight:0:2: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tag val="4" name="fontWeight:0:1:0"/>
  <p:tag val="4" name="fontWeight:0:2: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<p:tag val="4" name="fontWeight:0:1:0"/>
</p:tagLst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7.jpeg"/></Relationships>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false" ang="16200000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scaled="false" ang="1620000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rotWithShape="false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false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false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rotWithShape="true" dpi="0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y="100000" sx="100000" ty="0" tx="0"/>
        </a:blip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r="50000" t="50000" l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false" ang="16200000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scaled="false" ang="1620000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rotWithShape="false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false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false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rotWithShape="true" dpi="0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y="100000" sx="100000" ty="0" tx="0"/>
        </a:blip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r="50000" t="50000" l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Company>Zoho Corp</properties:Company>
  <properties:PresentationFormat>On-Screen Show (4:3)</properties:PresentationFormat>
  <properties:ScaleCrop>false</properties:ScaleCrop>
  <properties:LinksUpToDate>false</properties:LinksUpToDate>
  <properties:SharedDoc>false</properties:SharedDoc>
  <properties:HyperlinksChanged>false</properties:HyperlinksChanged>
  <properties:Application>Zoho Show</properties:Application>
  <properties:AppVersion>12.0000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2010-03-09T10:03:29Z</dcterms:created>
  <dc:creator>Zoho Show</dc:creator>
  <cp:lastModifiedBy>Zoho Show</cp:lastModifiedBy>
  <dcterms:modified xmlns:xsi="http://www.w3.org/2001/XMLSchema-instance" xsi:type="dcterms:W3CDTF">2010-03-11T10:03:29Z</dcterms:modified>
  <cp:revision>1</cp:revision>
  <dc:title>Slide 1</dc:title>
</cp:coreProperties>
</file>