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 smtClean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 smtClean="0"/>
              <a:t>Goal is to understand security flaws through practical examples</a:t>
            </a:r>
          </a:p>
          <a:p>
            <a:r>
              <a:rPr lang="en-US" dirty="0" smtClean="0"/>
              <a:t>The course covers:</a:t>
            </a:r>
          </a:p>
          <a:p>
            <a:pPr lvl="1"/>
            <a:r>
              <a:rPr lang="en-US" dirty="0" smtClean="0"/>
              <a:t>Introduction to Security</a:t>
            </a:r>
          </a:p>
          <a:p>
            <a:pPr lvl="1"/>
            <a:r>
              <a:rPr lang="en-US" dirty="0" smtClean="0"/>
              <a:t>OWASP Top 10 flaws and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 smtClean="0"/>
              <a:t>Every topic is in separate folder</a:t>
            </a:r>
          </a:p>
          <a:p>
            <a:r>
              <a:rPr lang="en-US" dirty="0" smtClean="0"/>
              <a:t>Latest application is located in branch </a:t>
            </a:r>
            <a:r>
              <a:rPr lang="en-US" b="1" dirty="0" smtClean="0"/>
              <a:t>master</a:t>
            </a:r>
            <a:endParaRPr lang="en-US" b="1" dirty="0" smtClean="0"/>
          </a:p>
          <a:p>
            <a:r>
              <a:rPr lang="en-US" dirty="0" smtClean="0"/>
              <a:t>Solutions for each task is in separate </a:t>
            </a:r>
            <a:r>
              <a:rPr lang="en-US" smtClean="0"/>
              <a:t>branch </a:t>
            </a:r>
            <a:r>
              <a:rPr lang="en-US" b="1" smtClean="0"/>
              <a:t>security</a:t>
            </a:r>
            <a:r>
              <a:rPr lang="en-US" b="1" dirty="0" smtClean="0"/>
              <a:t>/[flaw </a:t>
            </a:r>
            <a:r>
              <a:rPr lang="en-US" b="1" dirty="0"/>
              <a:t>name]_</a:t>
            </a:r>
            <a:r>
              <a:rPr lang="en-US" b="1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</a:t>
            </a:r>
            <a:r>
              <a:rPr lang="en-US" dirty="0" smtClean="0"/>
              <a:t>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 smtClean="0"/>
              <a:t>)</a:t>
            </a:r>
          </a:p>
          <a:p>
            <a:pPr lvl="1"/>
            <a:r>
              <a:rPr lang="sr-Latn-CS" dirty="0"/>
              <a:t>Node.js </a:t>
            </a:r>
            <a:r>
              <a:rPr lang="sr-Latn-CS" dirty="0" smtClean="0"/>
              <a:t>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Run the application by calling </a:t>
            </a:r>
            <a:r>
              <a:rPr lang="en-US" b="1" dirty="0" smtClean="0"/>
              <a:t>run.bat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b="1" dirty="0" smtClean="0"/>
              <a:t>insecure-web-app\readme.md</a:t>
            </a:r>
            <a:r>
              <a:rPr lang="en-US" dirty="0" smtClean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practical lesson follows same structure:</a:t>
            </a:r>
          </a:p>
          <a:p>
            <a:pPr lvl="1"/>
            <a:r>
              <a:rPr lang="en-US" dirty="0" smtClean="0"/>
              <a:t>Short introduction description</a:t>
            </a:r>
          </a:p>
          <a:p>
            <a:pPr lvl="1"/>
            <a:r>
              <a:rPr lang="en-US" dirty="0" smtClean="0"/>
              <a:t>Example of the attack</a:t>
            </a:r>
          </a:p>
          <a:p>
            <a:pPr lvl="1"/>
            <a:r>
              <a:rPr lang="en-US" dirty="0" smtClean="0"/>
              <a:t>Analysis of the attack</a:t>
            </a:r>
          </a:p>
          <a:p>
            <a:pPr lvl="1"/>
            <a:r>
              <a:rPr lang="en-US" dirty="0" smtClean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security</a:t>
            </a:r>
          </a:p>
          <a:p>
            <a:r>
              <a:rPr lang="en-US" dirty="0" smtClean="0"/>
              <a:t>A1 </a:t>
            </a:r>
            <a:r>
              <a:rPr lang="en-US" dirty="0"/>
              <a:t>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you can contact:</a:t>
            </a:r>
          </a:p>
          <a:p>
            <a:pPr lvl="1"/>
            <a:r>
              <a:rPr lang="en-US" dirty="0" smtClean="0"/>
              <a:t>Milan Starcevic</a:t>
            </a:r>
          </a:p>
          <a:p>
            <a:pPr lvl="1"/>
            <a:r>
              <a:rPr lang="en-US" dirty="0"/>
              <a:t>Nenad </a:t>
            </a:r>
            <a:r>
              <a:rPr lang="en-US" dirty="0" smtClean="0"/>
              <a:t>Ivanovic</a:t>
            </a:r>
          </a:p>
          <a:p>
            <a:pPr lvl="1"/>
            <a:r>
              <a:rPr lang="en-US" dirty="0"/>
              <a:t>Branko Kanjevac</a:t>
            </a:r>
            <a:endParaRPr lang="sr-Latn-CS" dirty="0"/>
          </a:p>
          <a:p>
            <a:pPr lvl="1"/>
            <a:r>
              <a:rPr lang="en-US" dirty="0" smtClean="0"/>
              <a:t>Stefan Rankovic</a:t>
            </a:r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193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</vt:lpstr>
      <vt:lpstr>Lesson structure</vt:lpstr>
      <vt:lpstr>Topic covered</vt:lpstr>
      <vt:lpstr>Contact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16</cp:revision>
  <dcterms:created xsi:type="dcterms:W3CDTF">2017-03-31T12:08:17Z</dcterms:created>
  <dcterms:modified xsi:type="dcterms:W3CDTF">2017-10-13T07:34:58Z</dcterms:modified>
</cp:coreProperties>
</file>