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8" r:id="rId4"/>
    <p:sldId id="264" r:id="rId5"/>
    <p:sldId id="265" r:id="rId6"/>
    <p:sldId id="27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3" r:id="rId18"/>
    <p:sldId id="275" r:id="rId19"/>
    <p:sldId id="277" r:id="rId2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3"/>
      <p:italic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</p14:sldIdLst>
        </p14:section>
        <p14:section name="Types" id="{163AC601-3CA3-4FE1-B276-1E050665EA92}">
          <p14:sldIdLst>
            <p14:sldId id="278"/>
            <p14:sldId id="264"/>
            <p14:sldId id="265"/>
            <p14:sldId id="279"/>
            <p14:sldId id="259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69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  <p14:sldId id="276"/>
          </p14:sldIdLst>
        </p14:section>
        <p14:section name="Scopes of variables" id="{B5E0EBA1-03E9-4B5F-BF84-B03920EDED8D}">
          <p14:sldIdLst>
            <p14:sldId id="273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2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18.08.2015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r>
              <a:rPr lang="en-US" dirty="0" smtClean="0"/>
              <a:t>, 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removes a property or an element from the array</a:t>
            </a:r>
            <a:endParaRPr lang="en-U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object.property</a:t>
            </a: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/>
              <a:t>delete</a:t>
            </a:r>
            <a:r>
              <a:rPr lang="en-US" dirty="0"/>
              <a:t> object['property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</a:t>
            </a:r>
            <a:r>
              <a:rPr lang="en-US" dirty="0" smtClean="0"/>
              <a:t> checks if a property exists on an object, or if an element exists in an array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(property </a:t>
            </a:r>
            <a:r>
              <a:rPr lang="en-US" b="1" dirty="0" smtClean="0"/>
              <a:t>in</a:t>
            </a:r>
            <a:r>
              <a:rPr lang="en-US" dirty="0" smtClean="0"/>
              <a:t> object)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(item </a:t>
            </a:r>
            <a:r>
              <a:rPr lang="en-US" b="1" dirty="0" smtClean="0"/>
              <a:t>in</a:t>
            </a:r>
            <a:r>
              <a:rPr lang="en-US" dirty="0" smtClean="0"/>
              <a:t> array)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constructor)</a:t>
            </a:r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smtClean="0"/>
              <a:t>will execute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  </a:t>
            </a:r>
            <a:r>
              <a:rPr lang="en-US" dirty="0" smtClean="0"/>
              <a:t>(remember 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(when doing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b="1" dirty="0" err="1" smtClean="0"/>
              <a:t>forEach</a:t>
            </a:r>
            <a:r>
              <a:rPr lang="en-US" b="1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</a:t>
            </a:r>
            <a:r>
              <a:rPr lang="en-US" dirty="0" smtClean="0"/>
              <a:t>of </a:t>
            </a:r>
            <a:r>
              <a:rPr lang="en-US" dirty="0" smtClean="0"/>
              <a:t>an </a:t>
            </a:r>
            <a:r>
              <a:rPr lang="en-US" dirty="0" smtClean="0"/>
              <a:t>object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prop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object)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console.log(prop); // outputs property </a:t>
            </a:r>
            <a:r>
              <a:rPr lang="en-US" b="1" dirty="0" smtClean="0"/>
              <a:t>name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console.log(object[prop]); // outputs property </a:t>
            </a:r>
            <a:r>
              <a:rPr lang="en-US" b="1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Handle </a:t>
            </a:r>
            <a:r>
              <a:rPr lang="en-US" b="1" dirty="0" smtClean="0"/>
              <a:t>all</a:t>
            </a:r>
            <a:r>
              <a:rPr lang="en-US" dirty="0" smtClean="0"/>
              <a:t> exceptions that may occur and influence users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not use exceptions for non-exceptional 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 exceptions to error codes (e.g. -1, false, 0x3343…)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own exception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</a:t>
            </a:r>
            <a:r>
              <a:rPr lang="en-US" dirty="0" smtClean="0"/>
              <a:t>2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 smtClean="0"/>
              <a:t>Try to avoid global scope completely!</a:t>
            </a:r>
            <a:endParaRPr lang="en-US" b="1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scope </a:t>
            </a:r>
            <a:r>
              <a:rPr lang="en-US" dirty="0" smtClean="0"/>
              <a:t>is </a:t>
            </a:r>
            <a:r>
              <a:rPr lang="en-US" dirty="0"/>
              <a:t>reachable</a:t>
            </a:r>
            <a:r>
              <a:rPr 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in a </a:t>
            </a:r>
            <a:r>
              <a:rPr lang="en-US" dirty="0" smtClean="0"/>
              <a:t>function (&amp; an object).</a:t>
            </a:r>
            <a:endParaRPr lang="en-US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Careful</a:t>
            </a:r>
            <a:r>
              <a:rPr lang="en-US" dirty="0"/>
              <a:t>: </a:t>
            </a:r>
            <a:r>
              <a:rPr lang="en-US" dirty="0" smtClean="0"/>
              <a:t>There are no new scopes </a:t>
            </a:r>
            <a:r>
              <a:rPr lang="en-US" dirty="0"/>
              <a:t>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while, switch…</a:t>
            </a:r>
            <a:endParaRPr lang="en-US" b="1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variables are deleted when you close the page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Beware</a:t>
            </a:r>
            <a:r>
              <a:rPr lang="en-US" b="1" dirty="0"/>
              <a:t> </a:t>
            </a:r>
            <a:r>
              <a:rPr lang="en-US" b="1" dirty="0" smtClean="0"/>
              <a:t>of automatically global scopes.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carName</a:t>
            </a:r>
            <a:r>
              <a:rPr lang="en-GB" dirty="0"/>
              <a:t> = "Volvo</a:t>
            </a:r>
            <a:r>
              <a:rPr lang="en-GB" dirty="0" smtClean="0"/>
              <a:t>"; // will be declared globally if no </a:t>
            </a:r>
            <a:r>
              <a:rPr lang="en-GB" b="1" dirty="0" err="1" smtClean="0"/>
              <a:t>var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declared using the </a:t>
            </a:r>
            <a:r>
              <a:rPr lang="en-US" b="1" dirty="0" err="1" smtClean="0"/>
              <a:t>var</a:t>
            </a:r>
            <a:r>
              <a:rPr lang="en-US" dirty="0" smtClean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“Some message”;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Never declare a variable without the </a:t>
            </a:r>
            <a:r>
              <a:rPr lang="en-US" b="1" u="sng" dirty="0" err="1" smtClean="0"/>
              <a:t>var</a:t>
            </a:r>
            <a:r>
              <a:rPr lang="en-US" b="1" u="sng" dirty="0" smtClean="0"/>
              <a:t> keyword!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automatically become global and can cause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(float)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Equality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</a:t>
            </a:r>
            <a:r>
              <a:rPr lang="en-US" dirty="0" smtClean="0"/>
              <a:t>: 4 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</a:t>
            </a:r>
            <a:r>
              <a:rPr lang="en-US" dirty="0" smtClean="0"/>
              <a:t>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!==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Always try to use triple equals === !</a:t>
            </a:r>
            <a:endParaRPr lang="en-US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1095071"/>
            <a:ext cx="8412161" cy="5472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casting is done with corresponding functions.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Number(“</a:t>
            </a:r>
            <a:r>
              <a:rPr lang="en-US" dirty="0" smtClean="0"/>
              <a:t>4”)</a:t>
            </a:r>
          </a:p>
          <a:p>
            <a:r>
              <a:rPr lang="en-US" dirty="0" smtClean="0"/>
              <a:t>if (a === 4) { // will execute }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casting is done </a:t>
            </a:r>
            <a:r>
              <a:rPr lang="en-US" b="1" dirty="0" smtClean="0"/>
              <a:t>whenever</a:t>
            </a:r>
            <a:r>
              <a:rPr lang="en-US" dirty="0" smtClean="0"/>
              <a:t> possible.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no = 42;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“Answer to everything: “ + no;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Careful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“Sum: ” + 4 + 6; // will result in “Sum: 46”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Use brackets</a:t>
            </a:r>
            <a:r>
              <a:rPr lang="en-US" dirty="0" smtClean="0"/>
              <a:t>: “Sum: “ + (4 + 6)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&amp;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565871-C227-4467-8A69-9EBAF738B0FF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b="1" dirty="0" smtClean="0"/>
              <a:t>Usually used to check if null or undefined:</a:t>
            </a:r>
          </a:p>
          <a:p>
            <a:pPr lvl="1" indent="0">
              <a:spcBef>
                <a:spcPts val="0"/>
              </a:spcBef>
              <a:buNone/>
            </a:pPr>
            <a:endParaRPr lang="en-US" b="1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smtClean="0"/>
              <a:t>// will not execute</a:t>
            </a: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1042</Words>
  <Application>Microsoft Office PowerPoint</Application>
  <PresentationFormat>On-screen Show (4:3)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AA Zuehlke</vt:lpstr>
      <vt:lpstr>Open Sans Light</vt:lpstr>
      <vt:lpstr>Arial</vt:lpstr>
      <vt:lpstr>Zuehlke</vt:lpstr>
      <vt:lpstr>JavaScript Basics</vt:lpstr>
      <vt:lpstr>What is JavaScript (EcmaScript)?</vt:lpstr>
      <vt:lpstr>Declaring a variable</vt:lpstr>
      <vt:lpstr>Data types</vt:lpstr>
      <vt:lpstr>Equality</vt:lpstr>
      <vt:lpstr>Casting</vt:lpstr>
      <vt:lpstr>Truthy &amp; falsy</vt:lpstr>
      <vt:lpstr>Operators</vt:lpstr>
      <vt:lpstr>Member operator</vt:lpstr>
      <vt:lpstr>typeof  operator</vt:lpstr>
      <vt:lpstr>delete, in</vt:lpstr>
      <vt:lpstr>instanceof</vt:lpstr>
      <vt:lpstr>Flow control &amp; loops</vt:lpstr>
      <vt:lpstr>for vs forEach() vs for-in</vt:lpstr>
      <vt:lpstr>Exception handling</vt:lpstr>
      <vt:lpstr>Exception handling</vt:lpstr>
      <vt:lpstr>Scopes of variables</vt:lpstr>
      <vt:lpstr>Scopes of variables</vt:lpstr>
      <vt:lpstr>Lifetime of scopes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57</cp:revision>
  <dcterms:created xsi:type="dcterms:W3CDTF">2015-08-14T14:43:05Z</dcterms:created>
  <dcterms:modified xsi:type="dcterms:W3CDTF">2015-08-18T13:54:11Z</dcterms:modified>
</cp:coreProperties>
</file>