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4"/>
  </p:notesMasterIdLst>
  <p:handoutMasterIdLst>
    <p:handoutMasterId r:id="rId55"/>
  </p:handoutMasterIdLst>
  <p:sldIdLst>
    <p:sldId id="256" r:id="rId2"/>
    <p:sldId id="257" r:id="rId3"/>
    <p:sldId id="258" r:id="rId4"/>
    <p:sldId id="270" r:id="rId5"/>
    <p:sldId id="271" r:id="rId6"/>
    <p:sldId id="272" r:id="rId7"/>
    <p:sldId id="280" r:id="rId8"/>
    <p:sldId id="273" r:id="rId9"/>
    <p:sldId id="274" r:id="rId10"/>
    <p:sldId id="275" r:id="rId11"/>
    <p:sldId id="276" r:id="rId12"/>
    <p:sldId id="277" r:id="rId13"/>
    <p:sldId id="278" r:id="rId14"/>
    <p:sldId id="279" r:id="rId15"/>
    <p:sldId id="281" r:id="rId16"/>
    <p:sldId id="282" r:id="rId17"/>
    <p:sldId id="283" r:id="rId18"/>
    <p:sldId id="288" r:id="rId19"/>
    <p:sldId id="289" r:id="rId20"/>
    <p:sldId id="284" r:id="rId21"/>
    <p:sldId id="285" r:id="rId22"/>
    <p:sldId id="286" r:id="rId23"/>
    <p:sldId id="287" r:id="rId24"/>
    <p:sldId id="290" r:id="rId25"/>
    <p:sldId id="291" r:id="rId26"/>
    <p:sldId id="292" r:id="rId27"/>
    <p:sldId id="293" r:id="rId28"/>
    <p:sldId id="294" r:id="rId29"/>
    <p:sldId id="295" r:id="rId30"/>
    <p:sldId id="296" r:id="rId31"/>
    <p:sldId id="297" r:id="rId32"/>
    <p:sldId id="299" r:id="rId33"/>
    <p:sldId id="298" r:id="rId34"/>
    <p:sldId id="300" r:id="rId35"/>
    <p:sldId id="301" r:id="rId36"/>
    <p:sldId id="302" r:id="rId37"/>
    <p:sldId id="303" r:id="rId38"/>
    <p:sldId id="304" r:id="rId39"/>
    <p:sldId id="307" r:id="rId40"/>
    <p:sldId id="305" r:id="rId41"/>
    <p:sldId id="309" r:id="rId42"/>
    <p:sldId id="310" r:id="rId43"/>
    <p:sldId id="308" r:id="rId44"/>
    <p:sldId id="311" r:id="rId45"/>
    <p:sldId id="312" r:id="rId46"/>
    <p:sldId id="313" r:id="rId47"/>
    <p:sldId id="314" r:id="rId48"/>
    <p:sldId id="315" r:id="rId49"/>
    <p:sldId id="318" r:id="rId50"/>
    <p:sldId id="319" r:id="rId51"/>
    <p:sldId id="316" r:id="rId52"/>
    <p:sldId id="317" r:id="rId53"/>
  </p:sldIdLst>
  <p:sldSz cx="12192000" cy="6858000"/>
  <p:notesSz cx="6858000" cy="9144000"/>
  <p:embeddedFontLst>
    <p:embeddedFont>
      <p:font typeface="AA Zuehlke" panose="02000503060000020004" pitchFamily="2" charset="0"/>
      <p:regular r:id="rId56"/>
      <p:italic r:id="rId57"/>
    </p:embeddedFont>
    <p:embeddedFont>
      <p:font typeface="AA Zuehlke Medium" panose="02000603060000020004" pitchFamily="2" charset="0"/>
      <p:regular r:id="rId58"/>
      <p:italic r:id="rId59"/>
    </p:embeddedFont>
  </p:embeddedFontLst>
  <p:custDataLst>
    <p:tags r:id="rId6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000000"/>
    <a:srgbClr val="F2F2F2"/>
    <a:srgbClr val="CCFF00"/>
    <a:srgbClr val="00CC66"/>
    <a:srgbClr val="0099CC"/>
    <a:srgbClr val="66C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FB837D-C827-4EFA-A057-4D05807E0F7C}">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45" autoAdjust="0"/>
  </p:normalViewPr>
  <p:slideViewPr>
    <p:cSldViewPr showGuides="1">
      <p:cViewPr varScale="1">
        <p:scale>
          <a:sx n="111" d="100"/>
          <a:sy n="111" d="100"/>
        </p:scale>
        <p:origin x="564" y="114"/>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96" d="100"/>
          <a:sy n="96" d="100"/>
        </p:scale>
        <p:origin x="355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jic, Marko" userId="1bc23a0b-ad0e-4e60-b92c-bbfe13d0d255" providerId="ADAL" clId="{3A77AD58-67F0-48C1-AFD1-5937A1939652}"/>
    <pc:docChg chg="undo custSel addSld delSld modSld sldOrd">
      <pc:chgData name="Stojic, Marko" userId="1bc23a0b-ad0e-4e60-b92c-bbfe13d0d255" providerId="ADAL" clId="{3A77AD58-67F0-48C1-AFD1-5937A1939652}" dt="2018-08-15T13:15:50.606" v="45805" actId="1076"/>
      <pc:docMkLst>
        <pc:docMk/>
      </pc:docMkLst>
      <pc:sldChg chg="modSp">
        <pc:chgData name="Stojic, Marko" userId="1bc23a0b-ad0e-4e60-b92c-bbfe13d0d255" providerId="ADAL" clId="{3A77AD58-67F0-48C1-AFD1-5937A1939652}" dt="2018-07-03T10:12:38.261" v="6312" actId="122"/>
        <pc:sldMkLst>
          <pc:docMk/>
          <pc:sldMk cId="65774591" sldId="256"/>
        </pc:sldMkLst>
        <pc:spChg chg="mod">
          <ac:chgData name="Stojic, Marko" userId="1bc23a0b-ad0e-4e60-b92c-bbfe13d0d255" providerId="ADAL" clId="{3A77AD58-67F0-48C1-AFD1-5937A1939652}" dt="2018-07-03T10:12:38.261" v="6312" actId="122"/>
          <ac:spMkLst>
            <pc:docMk/>
            <pc:sldMk cId="65774591" sldId="256"/>
            <ac:spMk id="2" creationId="{3C35BD28-175E-4805-B1D9-31819461B41F}"/>
          </ac:spMkLst>
        </pc:spChg>
      </pc:sldChg>
      <pc:sldChg chg="modSp">
        <pc:chgData name="Stojic, Marko" userId="1bc23a0b-ad0e-4e60-b92c-bbfe13d0d255" providerId="ADAL" clId="{3A77AD58-67F0-48C1-AFD1-5937A1939652}" dt="2018-07-12T13:42:48.754" v="26750" actId="20577"/>
        <pc:sldMkLst>
          <pc:docMk/>
          <pc:sldMk cId="3504839957" sldId="257"/>
        </pc:sldMkLst>
        <pc:spChg chg="mod">
          <ac:chgData name="Stojic, Marko" userId="1bc23a0b-ad0e-4e60-b92c-bbfe13d0d255" providerId="ADAL" clId="{3A77AD58-67F0-48C1-AFD1-5937A1939652}" dt="2018-07-12T13:42:48.754" v="26750" actId="20577"/>
          <ac:spMkLst>
            <pc:docMk/>
            <pc:sldMk cId="3504839957" sldId="257"/>
            <ac:spMk id="5" creationId="{5D6395D8-4E29-4B2C-88B1-D4EBF4E72011}"/>
          </ac:spMkLst>
        </pc:spChg>
      </pc:sldChg>
      <pc:sldChg chg="del">
        <pc:chgData name="Stojic, Marko" userId="1bc23a0b-ad0e-4e60-b92c-bbfe13d0d255" providerId="ADAL" clId="{3A77AD58-67F0-48C1-AFD1-5937A1939652}" dt="2018-07-16T13:31:47.592" v="39326" actId="2696"/>
        <pc:sldMkLst>
          <pc:docMk/>
          <pc:sldMk cId="737865228" sldId="259"/>
        </pc:sldMkLst>
      </pc:sldChg>
      <pc:sldChg chg="del">
        <pc:chgData name="Stojic, Marko" userId="1bc23a0b-ad0e-4e60-b92c-bbfe13d0d255" providerId="ADAL" clId="{3A77AD58-67F0-48C1-AFD1-5937A1939652}" dt="2018-07-16T13:31:47.600" v="39327" actId="2696"/>
        <pc:sldMkLst>
          <pc:docMk/>
          <pc:sldMk cId="2816244674" sldId="260"/>
        </pc:sldMkLst>
      </pc:sldChg>
      <pc:sldChg chg="del">
        <pc:chgData name="Stojic, Marko" userId="1bc23a0b-ad0e-4e60-b92c-bbfe13d0d255" providerId="ADAL" clId="{3A77AD58-67F0-48C1-AFD1-5937A1939652}" dt="2018-07-16T13:31:47.625" v="39328" actId="2696"/>
        <pc:sldMkLst>
          <pc:docMk/>
          <pc:sldMk cId="2209925277" sldId="261"/>
        </pc:sldMkLst>
      </pc:sldChg>
      <pc:sldChg chg="del">
        <pc:chgData name="Stojic, Marko" userId="1bc23a0b-ad0e-4e60-b92c-bbfe13d0d255" providerId="ADAL" clId="{3A77AD58-67F0-48C1-AFD1-5937A1939652}" dt="2018-07-11T14:48:57.844" v="22536" actId="2696"/>
        <pc:sldMkLst>
          <pc:docMk/>
          <pc:sldMk cId="1781317533" sldId="262"/>
        </pc:sldMkLst>
      </pc:sldChg>
      <pc:sldChg chg="del">
        <pc:chgData name="Stojic, Marko" userId="1bc23a0b-ad0e-4e60-b92c-bbfe13d0d255" providerId="ADAL" clId="{3A77AD58-67F0-48C1-AFD1-5937A1939652}" dt="2018-07-11T14:48:57.854" v="22537" actId="2696"/>
        <pc:sldMkLst>
          <pc:docMk/>
          <pc:sldMk cId="2862577685" sldId="263"/>
        </pc:sldMkLst>
      </pc:sldChg>
      <pc:sldChg chg="del">
        <pc:chgData name="Stojic, Marko" userId="1bc23a0b-ad0e-4e60-b92c-bbfe13d0d255" providerId="ADAL" clId="{3A77AD58-67F0-48C1-AFD1-5937A1939652}" dt="2018-07-11T14:48:57.862" v="22538" actId="2696"/>
        <pc:sldMkLst>
          <pc:docMk/>
          <pc:sldMk cId="1020968431" sldId="264"/>
        </pc:sldMkLst>
      </pc:sldChg>
      <pc:sldChg chg="del">
        <pc:chgData name="Stojic, Marko" userId="1bc23a0b-ad0e-4e60-b92c-bbfe13d0d255" providerId="ADAL" clId="{3A77AD58-67F0-48C1-AFD1-5937A1939652}" dt="2018-07-11T14:48:57.871" v="22539" actId="2696"/>
        <pc:sldMkLst>
          <pc:docMk/>
          <pc:sldMk cId="4127191664" sldId="265"/>
        </pc:sldMkLst>
      </pc:sldChg>
      <pc:sldChg chg="del">
        <pc:chgData name="Stojic, Marko" userId="1bc23a0b-ad0e-4e60-b92c-bbfe13d0d255" providerId="ADAL" clId="{3A77AD58-67F0-48C1-AFD1-5937A1939652}" dt="2018-07-11T14:48:57.886" v="22540" actId="2696"/>
        <pc:sldMkLst>
          <pc:docMk/>
          <pc:sldMk cId="3306905873" sldId="266"/>
        </pc:sldMkLst>
      </pc:sldChg>
      <pc:sldChg chg="del">
        <pc:chgData name="Stojic, Marko" userId="1bc23a0b-ad0e-4e60-b92c-bbfe13d0d255" providerId="ADAL" clId="{3A77AD58-67F0-48C1-AFD1-5937A1939652}" dt="2018-07-11T14:48:57.899" v="22541" actId="2696"/>
        <pc:sldMkLst>
          <pc:docMk/>
          <pc:sldMk cId="4010287416" sldId="267"/>
        </pc:sldMkLst>
      </pc:sldChg>
      <pc:sldChg chg="del">
        <pc:chgData name="Stojic, Marko" userId="1bc23a0b-ad0e-4e60-b92c-bbfe13d0d255" providerId="ADAL" clId="{3A77AD58-67F0-48C1-AFD1-5937A1939652}" dt="2018-07-11T14:48:57.913" v="22542" actId="2696"/>
        <pc:sldMkLst>
          <pc:docMk/>
          <pc:sldMk cId="3621204089" sldId="268"/>
        </pc:sldMkLst>
      </pc:sldChg>
      <pc:sldChg chg="del">
        <pc:chgData name="Stojic, Marko" userId="1bc23a0b-ad0e-4e60-b92c-bbfe13d0d255" providerId="ADAL" clId="{3A77AD58-67F0-48C1-AFD1-5937A1939652}" dt="2018-07-11T14:48:57.924" v="22543" actId="2696"/>
        <pc:sldMkLst>
          <pc:docMk/>
          <pc:sldMk cId="3602300337" sldId="269"/>
        </pc:sldMkLst>
      </pc:sldChg>
      <pc:sldChg chg="modSp">
        <pc:chgData name="Stojic, Marko" userId="1bc23a0b-ad0e-4e60-b92c-bbfe13d0d255" providerId="ADAL" clId="{3A77AD58-67F0-48C1-AFD1-5937A1939652}" dt="2018-07-16T11:47:44.737" v="34152" actId="20577"/>
        <pc:sldMkLst>
          <pc:docMk/>
          <pc:sldMk cId="411201557" sldId="270"/>
        </pc:sldMkLst>
        <pc:spChg chg="mod">
          <ac:chgData name="Stojic, Marko" userId="1bc23a0b-ad0e-4e60-b92c-bbfe13d0d255" providerId="ADAL" clId="{3A77AD58-67F0-48C1-AFD1-5937A1939652}" dt="2018-07-16T11:47:44.737" v="34152" actId="20577"/>
          <ac:spMkLst>
            <pc:docMk/>
            <pc:sldMk cId="411201557" sldId="270"/>
            <ac:spMk id="5" creationId="{5D6395D8-4E29-4B2C-88B1-D4EBF4E72011}"/>
          </ac:spMkLst>
        </pc:spChg>
      </pc:sldChg>
      <pc:sldChg chg="modSp">
        <pc:chgData name="Stojic, Marko" userId="1bc23a0b-ad0e-4e60-b92c-bbfe13d0d255" providerId="ADAL" clId="{3A77AD58-67F0-48C1-AFD1-5937A1939652}" dt="2018-07-02T11:42:00.647" v="1090" actId="20577"/>
        <pc:sldMkLst>
          <pc:docMk/>
          <pc:sldMk cId="3618480250" sldId="271"/>
        </pc:sldMkLst>
        <pc:spChg chg="mod">
          <ac:chgData name="Stojic, Marko" userId="1bc23a0b-ad0e-4e60-b92c-bbfe13d0d255" providerId="ADAL" clId="{3A77AD58-67F0-48C1-AFD1-5937A1939652}" dt="2018-07-02T11:42:00.647" v="1090" actId="20577"/>
          <ac:spMkLst>
            <pc:docMk/>
            <pc:sldMk cId="3618480250" sldId="271"/>
            <ac:spMk id="5" creationId="{5D6395D8-4E29-4B2C-88B1-D4EBF4E72011}"/>
          </ac:spMkLst>
        </pc:spChg>
      </pc:sldChg>
      <pc:sldChg chg="modSp add">
        <pc:chgData name="Stojic, Marko" userId="1bc23a0b-ad0e-4e60-b92c-bbfe13d0d255" providerId="ADAL" clId="{3A77AD58-67F0-48C1-AFD1-5937A1939652}" dt="2018-07-16T13:35:38.901" v="39351" actId="20577"/>
        <pc:sldMkLst>
          <pc:docMk/>
          <pc:sldMk cId="1255397377" sldId="272"/>
        </pc:sldMkLst>
        <pc:spChg chg="mod">
          <ac:chgData name="Stojic, Marko" userId="1bc23a0b-ad0e-4e60-b92c-bbfe13d0d255" providerId="ADAL" clId="{3A77AD58-67F0-48C1-AFD1-5937A1939652}" dt="2018-07-02T11:42:26.344" v="1101" actId="20577"/>
          <ac:spMkLst>
            <pc:docMk/>
            <pc:sldMk cId="1255397377" sldId="272"/>
            <ac:spMk id="3" creationId="{CCD6E443-533C-4F46-9316-BD5FBD3020CA}"/>
          </ac:spMkLst>
        </pc:spChg>
        <pc:spChg chg="mod">
          <ac:chgData name="Stojic, Marko" userId="1bc23a0b-ad0e-4e60-b92c-bbfe13d0d255" providerId="ADAL" clId="{3A77AD58-67F0-48C1-AFD1-5937A1939652}" dt="2018-07-02T11:42:31.806" v="1113" actId="20577"/>
          <ac:spMkLst>
            <pc:docMk/>
            <pc:sldMk cId="1255397377" sldId="272"/>
            <ac:spMk id="4" creationId="{A82C62F8-4DE2-4C05-BD96-58411F4D455E}"/>
          </ac:spMkLst>
        </pc:spChg>
        <pc:spChg chg="mod">
          <ac:chgData name="Stojic, Marko" userId="1bc23a0b-ad0e-4e60-b92c-bbfe13d0d255" providerId="ADAL" clId="{3A77AD58-67F0-48C1-AFD1-5937A1939652}" dt="2018-07-16T13:35:38.901" v="39351" actId="20577"/>
          <ac:spMkLst>
            <pc:docMk/>
            <pc:sldMk cId="1255397377" sldId="272"/>
            <ac:spMk id="5" creationId="{5D6395D8-4E29-4B2C-88B1-D4EBF4E72011}"/>
          </ac:spMkLst>
        </pc:spChg>
      </pc:sldChg>
      <pc:sldChg chg="addSp delSp modSp add">
        <pc:chgData name="Stojic, Marko" userId="1bc23a0b-ad0e-4e60-b92c-bbfe13d0d255" providerId="ADAL" clId="{3A77AD58-67F0-48C1-AFD1-5937A1939652}" dt="2018-07-11T14:42:57.706" v="22472" actId="20577"/>
        <pc:sldMkLst>
          <pc:docMk/>
          <pc:sldMk cId="3276582396" sldId="273"/>
        </pc:sldMkLst>
        <pc:spChg chg="add del">
          <ac:chgData name="Stojic, Marko" userId="1bc23a0b-ad0e-4e60-b92c-bbfe13d0d255" providerId="ADAL" clId="{3A77AD58-67F0-48C1-AFD1-5937A1939652}" dt="2018-07-02T12:27:01.015" v="3356" actId="20577"/>
          <ac:spMkLst>
            <pc:docMk/>
            <pc:sldMk cId="3276582396" sldId="273"/>
            <ac:spMk id="2" creationId="{3A0D5338-E811-4F8C-B7B7-ECC29DD75151}"/>
          </ac:spMkLst>
        </pc:spChg>
        <pc:spChg chg="mod">
          <ac:chgData name="Stojic, Marko" userId="1bc23a0b-ad0e-4e60-b92c-bbfe13d0d255" providerId="ADAL" clId="{3A77AD58-67F0-48C1-AFD1-5937A1939652}" dt="2018-07-02T12:10:56.221" v="2566" actId="20577"/>
          <ac:spMkLst>
            <pc:docMk/>
            <pc:sldMk cId="3276582396" sldId="273"/>
            <ac:spMk id="4" creationId="{A82C62F8-4DE2-4C05-BD96-58411F4D455E}"/>
          </ac:spMkLst>
        </pc:spChg>
        <pc:spChg chg="mod">
          <ac:chgData name="Stojic, Marko" userId="1bc23a0b-ad0e-4e60-b92c-bbfe13d0d255" providerId="ADAL" clId="{3A77AD58-67F0-48C1-AFD1-5937A1939652}" dt="2018-07-11T14:42:57.706" v="22472" actId="20577"/>
          <ac:spMkLst>
            <pc:docMk/>
            <pc:sldMk cId="3276582396" sldId="273"/>
            <ac:spMk id="5" creationId="{5D6395D8-4E29-4B2C-88B1-D4EBF4E72011}"/>
          </ac:spMkLst>
        </pc:spChg>
        <pc:spChg chg="add del">
          <ac:chgData name="Stojic, Marko" userId="1bc23a0b-ad0e-4e60-b92c-bbfe13d0d255" providerId="ADAL" clId="{3A77AD58-67F0-48C1-AFD1-5937A1939652}" dt="2018-07-02T12:27:10.582" v="3360" actId="20577"/>
          <ac:spMkLst>
            <pc:docMk/>
            <pc:sldMk cId="3276582396" sldId="273"/>
            <ac:spMk id="6" creationId="{8BDF1EBF-DC2F-4C37-BF95-887556285A94}"/>
          </ac:spMkLst>
        </pc:spChg>
      </pc:sldChg>
      <pc:sldChg chg="modSp add">
        <pc:chgData name="Stojic, Marko" userId="1bc23a0b-ad0e-4e60-b92c-bbfe13d0d255" providerId="ADAL" clId="{3A77AD58-67F0-48C1-AFD1-5937A1939652}" dt="2018-07-11T14:44:37.954" v="22478" actId="114"/>
        <pc:sldMkLst>
          <pc:docMk/>
          <pc:sldMk cId="3111713818" sldId="274"/>
        </pc:sldMkLst>
        <pc:spChg chg="mod">
          <ac:chgData name="Stojic, Marko" userId="1bc23a0b-ad0e-4e60-b92c-bbfe13d0d255" providerId="ADAL" clId="{3A77AD58-67F0-48C1-AFD1-5937A1939652}" dt="2018-07-11T14:44:37.954" v="22478" actId="114"/>
          <ac:spMkLst>
            <pc:docMk/>
            <pc:sldMk cId="3111713818" sldId="274"/>
            <ac:spMk id="5" creationId="{5D6395D8-4E29-4B2C-88B1-D4EBF4E72011}"/>
          </ac:spMkLst>
        </pc:spChg>
      </pc:sldChg>
      <pc:sldChg chg="addSp modSp add">
        <pc:chgData name="Stojic, Marko" userId="1bc23a0b-ad0e-4e60-b92c-bbfe13d0d255" providerId="ADAL" clId="{3A77AD58-67F0-48C1-AFD1-5937A1939652}" dt="2018-07-03T09:45:26.240" v="4956" actId="14100"/>
        <pc:sldMkLst>
          <pc:docMk/>
          <pc:sldMk cId="1057911926" sldId="275"/>
        </pc:sldMkLst>
        <pc:spChg chg="mod">
          <ac:chgData name="Stojic, Marko" userId="1bc23a0b-ad0e-4e60-b92c-bbfe13d0d255" providerId="ADAL" clId="{3A77AD58-67F0-48C1-AFD1-5937A1939652}" dt="2018-07-03T09:41:49.090" v="4869" actId="20577"/>
          <ac:spMkLst>
            <pc:docMk/>
            <pc:sldMk cId="1057911926" sldId="275"/>
            <ac:spMk id="4" creationId="{A82C62F8-4DE2-4C05-BD96-58411F4D455E}"/>
          </ac:spMkLst>
        </pc:spChg>
        <pc:spChg chg="mod">
          <ac:chgData name="Stojic, Marko" userId="1bc23a0b-ad0e-4e60-b92c-bbfe13d0d255" providerId="ADAL" clId="{3A77AD58-67F0-48C1-AFD1-5937A1939652}" dt="2018-07-03T09:41:43.900" v="4859" actId="20577"/>
          <ac:spMkLst>
            <pc:docMk/>
            <pc:sldMk cId="1057911926" sldId="275"/>
            <ac:spMk id="5" creationId="{5D6395D8-4E29-4B2C-88B1-D4EBF4E72011}"/>
          </ac:spMkLst>
        </pc:spChg>
        <pc:picChg chg="add mod">
          <ac:chgData name="Stojic, Marko" userId="1bc23a0b-ad0e-4e60-b92c-bbfe13d0d255" providerId="ADAL" clId="{3A77AD58-67F0-48C1-AFD1-5937A1939652}" dt="2018-07-03T09:45:26.240" v="4956" actId="14100"/>
          <ac:picMkLst>
            <pc:docMk/>
            <pc:sldMk cId="1057911926" sldId="275"/>
            <ac:picMk id="6" creationId="{BC9AA967-42D0-44C1-A8CF-84CF20E32615}"/>
          </ac:picMkLst>
        </pc:picChg>
        <pc:picChg chg="add mod">
          <ac:chgData name="Stojic, Marko" userId="1bc23a0b-ad0e-4e60-b92c-bbfe13d0d255" providerId="ADAL" clId="{3A77AD58-67F0-48C1-AFD1-5937A1939652}" dt="2018-07-03T09:45:21.828" v="4955" actId="1076"/>
          <ac:picMkLst>
            <pc:docMk/>
            <pc:sldMk cId="1057911926" sldId="275"/>
            <ac:picMk id="8" creationId="{AC729B76-0813-4927-A992-636212E909D2}"/>
          </ac:picMkLst>
        </pc:picChg>
      </pc:sldChg>
      <pc:sldChg chg="addSp modSp add ord">
        <pc:chgData name="Stojic, Marko" userId="1bc23a0b-ad0e-4e60-b92c-bbfe13d0d255" providerId="ADAL" clId="{3A77AD58-67F0-48C1-AFD1-5937A1939652}" dt="2018-07-11T14:44:59.061" v="22481" actId="114"/>
        <pc:sldMkLst>
          <pc:docMk/>
          <pc:sldMk cId="312470718" sldId="276"/>
        </pc:sldMkLst>
        <pc:spChg chg="mod">
          <ac:chgData name="Stojic, Marko" userId="1bc23a0b-ad0e-4e60-b92c-bbfe13d0d255" providerId="ADAL" clId="{3A77AD58-67F0-48C1-AFD1-5937A1939652}" dt="2018-07-03T09:48:59.612" v="5016" actId="20577"/>
          <ac:spMkLst>
            <pc:docMk/>
            <pc:sldMk cId="312470718" sldId="276"/>
            <ac:spMk id="4" creationId="{A82C62F8-4DE2-4C05-BD96-58411F4D455E}"/>
          </ac:spMkLst>
        </pc:spChg>
        <pc:spChg chg="mod">
          <ac:chgData name="Stojic, Marko" userId="1bc23a0b-ad0e-4e60-b92c-bbfe13d0d255" providerId="ADAL" clId="{3A77AD58-67F0-48C1-AFD1-5937A1939652}" dt="2018-07-11T14:44:59.061" v="22481" actId="114"/>
          <ac:spMkLst>
            <pc:docMk/>
            <pc:sldMk cId="312470718" sldId="276"/>
            <ac:spMk id="5" creationId="{5D6395D8-4E29-4B2C-88B1-D4EBF4E72011}"/>
          </ac:spMkLst>
        </pc:spChg>
        <pc:picChg chg="add mod">
          <ac:chgData name="Stojic, Marko" userId="1bc23a0b-ad0e-4e60-b92c-bbfe13d0d255" providerId="ADAL" clId="{3A77AD58-67F0-48C1-AFD1-5937A1939652}" dt="2018-07-08T18:54:34.902" v="10075" actId="1076"/>
          <ac:picMkLst>
            <pc:docMk/>
            <pc:sldMk cId="312470718" sldId="276"/>
            <ac:picMk id="6" creationId="{41B2BBBF-D85B-4644-BB94-7F759E598AA1}"/>
          </ac:picMkLst>
        </pc:picChg>
      </pc:sldChg>
      <pc:sldChg chg="addSp delSp modSp add">
        <pc:chgData name="Stojic, Marko" userId="1bc23a0b-ad0e-4e60-b92c-bbfe13d0d255" providerId="ADAL" clId="{3A77AD58-67F0-48C1-AFD1-5937A1939652}" dt="2018-07-11T14:45:48.811" v="22495" actId="114"/>
        <pc:sldMkLst>
          <pc:docMk/>
          <pc:sldMk cId="2530081333" sldId="277"/>
        </pc:sldMkLst>
        <pc:spChg chg="add del">
          <ac:chgData name="Stojic, Marko" userId="1bc23a0b-ad0e-4e60-b92c-bbfe13d0d255" providerId="ADAL" clId="{3A77AD58-67F0-48C1-AFD1-5937A1939652}" dt="2018-07-03T10:50:10.670" v="7091" actId="120"/>
          <ac:spMkLst>
            <pc:docMk/>
            <pc:sldMk cId="2530081333" sldId="277"/>
            <ac:spMk id="2" creationId="{C3D01C81-6269-46F0-BAA5-DC1D0B756138}"/>
          </ac:spMkLst>
        </pc:spChg>
        <pc:spChg chg="mod">
          <ac:chgData name="Stojic, Marko" userId="1bc23a0b-ad0e-4e60-b92c-bbfe13d0d255" providerId="ADAL" clId="{3A77AD58-67F0-48C1-AFD1-5937A1939652}" dt="2018-07-03T10:35:02.049" v="6378" actId="20577"/>
          <ac:spMkLst>
            <pc:docMk/>
            <pc:sldMk cId="2530081333" sldId="277"/>
            <ac:spMk id="4" creationId="{A82C62F8-4DE2-4C05-BD96-58411F4D455E}"/>
          </ac:spMkLst>
        </pc:spChg>
        <pc:spChg chg="mod">
          <ac:chgData name="Stojic, Marko" userId="1bc23a0b-ad0e-4e60-b92c-bbfe13d0d255" providerId="ADAL" clId="{3A77AD58-67F0-48C1-AFD1-5937A1939652}" dt="2018-07-11T14:45:48.811" v="22495" actId="114"/>
          <ac:spMkLst>
            <pc:docMk/>
            <pc:sldMk cId="2530081333" sldId="277"/>
            <ac:spMk id="5" creationId="{5D6395D8-4E29-4B2C-88B1-D4EBF4E72011}"/>
          </ac:spMkLst>
        </pc:spChg>
        <pc:picChg chg="del">
          <ac:chgData name="Stojic, Marko" userId="1bc23a0b-ad0e-4e60-b92c-bbfe13d0d255" providerId="ADAL" clId="{3A77AD58-67F0-48C1-AFD1-5937A1939652}" dt="2018-07-03T10:34:54.965" v="6369" actId="478"/>
          <ac:picMkLst>
            <pc:docMk/>
            <pc:sldMk cId="2530081333" sldId="277"/>
            <ac:picMk id="6" creationId="{41B2BBBF-D85B-4644-BB94-7F759E598AA1}"/>
          </ac:picMkLst>
        </pc:picChg>
      </pc:sldChg>
      <pc:sldChg chg="modSp add">
        <pc:chgData name="Stojic, Marko" userId="1bc23a0b-ad0e-4e60-b92c-bbfe13d0d255" providerId="ADAL" clId="{3A77AD58-67F0-48C1-AFD1-5937A1939652}" dt="2018-07-11T14:46:24.683" v="22506" actId="114"/>
        <pc:sldMkLst>
          <pc:docMk/>
          <pc:sldMk cId="1922554999" sldId="278"/>
        </pc:sldMkLst>
        <pc:spChg chg="mod">
          <ac:chgData name="Stojic, Marko" userId="1bc23a0b-ad0e-4e60-b92c-bbfe13d0d255" providerId="ADAL" clId="{3A77AD58-67F0-48C1-AFD1-5937A1939652}" dt="2018-07-03T13:45:26.038" v="8474" actId="20577"/>
          <ac:spMkLst>
            <pc:docMk/>
            <pc:sldMk cId="1922554999" sldId="278"/>
            <ac:spMk id="4" creationId="{A82C62F8-4DE2-4C05-BD96-58411F4D455E}"/>
          </ac:spMkLst>
        </pc:spChg>
        <pc:spChg chg="mod">
          <ac:chgData name="Stojic, Marko" userId="1bc23a0b-ad0e-4e60-b92c-bbfe13d0d255" providerId="ADAL" clId="{3A77AD58-67F0-48C1-AFD1-5937A1939652}" dt="2018-07-11T14:46:24.683" v="22506" actId="114"/>
          <ac:spMkLst>
            <pc:docMk/>
            <pc:sldMk cId="1922554999" sldId="278"/>
            <ac:spMk id="5" creationId="{5D6395D8-4E29-4B2C-88B1-D4EBF4E72011}"/>
          </ac:spMkLst>
        </pc:spChg>
      </pc:sldChg>
      <pc:sldChg chg="addSp modSp add">
        <pc:chgData name="Stojic, Marko" userId="1bc23a0b-ad0e-4e60-b92c-bbfe13d0d255" providerId="ADAL" clId="{3A77AD58-67F0-48C1-AFD1-5937A1939652}" dt="2018-07-11T14:46:41.458" v="22511" actId="114"/>
        <pc:sldMkLst>
          <pc:docMk/>
          <pc:sldMk cId="4205589915" sldId="279"/>
        </pc:sldMkLst>
        <pc:spChg chg="mod">
          <ac:chgData name="Stojic, Marko" userId="1bc23a0b-ad0e-4e60-b92c-bbfe13d0d255" providerId="ADAL" clId="{3A77AD58-67F0-48C1-AFD1-5937A1939652}" dt="2018-07-03T14:37:21.245" v="9822" actId="20577"/>
          <ac:spMkLst>
            <pc:docMk/>
            <pc:sldMk cId="4205589915" sldId="279"/>
            <ac:spMk id="4" creationId="{A82C62F8-4DE2-4C05-BD96-58411F4D455E}"/>
          </ac:spMkLst>
        </pc:spChg>
        <pc:spChg chg="mod">
          <ac:chgData name="Stojic, Marko" userId="1bc23a0b-ad0e-4e60-b92c-bbfe13d0d255" providerId="ADAL" clId="{3A77AD58-67F0-48C1-AFD1-5937A1939652}" dt="2018-07-11T14:46:41.458" v="22511" actId="114"/>
          <ac:spMkLst>
            <pc:docMk/>
            <pc:sldMk cId="4205589915" sldId="279"/>
            <ac:spMk id="5" creationId="{5D6395D8-4E29-4B2C-88B1-D4EBF4E72011}"/>
          </ac:spMkLst>
        </pc:spChg>
        <pc:picChg chg="add mod">
          <ac:chgData name="Stojic, Marko" userId="1bc23a0b-ad0e-4e60-b92c-bbfe13d0d255" providerId="ADAL" clId="{3A77AD58-67F0-48C1-AFD1-5937A1939652}" dt="2018-07-08T18:52:36.547" v="10070" actId="1076"/>
          <ac:picMkLst>
            <pc:docMk/>
            <pc:sldMk cId="4205589915" sldId="279"/>
            <ac:picMk id="6" creationId="{DA52CE3F-4780-4679-A45A-8A29399A3D6D}"/>
          </ac:picMkLst>
        </pc:picChg>
      </pc:sldChg>
      <pc:sldChg chg="modSp add">
        <pc:chgData name="Stojic, Marko" userId="1bc23a0b-ad0e-4e60-b92c-bbfe13d0d255" providerId="ADAL" clId="{3A77AD58-67F0-48C1-AFD1-5937A1939652}" dt="2018-08-15T13:05:40.725" v="44942" actId="20577"/>
        <pc:sldMkLst>
          <pc:docMk/>
          <pc:sldMk cId="231776233" sldId="280"/>
        </pc:sldMkLst>
        <pc:spChg chg="mod">
          <ac:chgData name="Stojic, Marko" userId="1bc23a0b-ad0e-4e60-b92c-bbfe13d0d255" providerId="ADAL" clId="{3A77AD58-67F0-48C1-AFD1-5937A1939652}" dt="2018-07-08T18:49:05.628" v="10041" actId="20577"/>
          <ac:spMkLst>
            <pc:docMk/>
            <pc:sldMk cId="231776233" sldId="280"/>
            <ac:spMk id="4" creationId="{A82C62F8-4DE2-4C05-BD96-58411F4D455E}"/>
          </ac:spMkLst>
        </pc:spChg>
        <pc:spChg chg="mod">
          <ac:chgData name="Stojic, Marko" userId="1bc23a0b-ad0e-4e60-b92c-bbfe13d0d255" providerId="ADAL" clId="{3A77AD58-67F0-48C1-AFD1-5937A1939652}" dt="2018-08-15T13:05:40.725" v="44942" actId="20577"/>
          <ac:spMkLst>
            <pc:docMk/>
            <pc:sldMk cId="231776233" sldId="280"/>
            <ac:spMk id="5" creationId="{5D6395D8-4E29-4B2C-88B1-D4EBF4E72011}"/>
          </ac:spMkLst>
        </pc:spChg>
      </pc:sldChg>
      <pc:sldChg chg="addSp delSp modSp add">
        <pc:chgData name="Stojic, Marko" userId="1bc23a0b-ad0e-4e60-b92c-bbfe13d0d255" providerId="ADAL" clId="{3A77AD58-67F0-48C1-AFD1-5937A1939652}" dt="2018-07-16T11:30:10.737" v="33734" actId="207"/>
        <pc:sldMkLst>
          <pc:docMk/>
          <pc:sldMk cId="705602179" sldId="281"/>
        </pc:sldMkLst>
        <pc:spChg chg="mod">
          <ac:chgData name="Stojic, Marko" userId="1bc23a0b-ad0e-4e60-b92c-bbfe13d0d255" providerId="ADAL" clId="{3A77AD58-67F0-48C1-AFD1-5937A1939652}" dt="2018-07-08T18:56:01.750" v="10111" actId="20577"/>
          <ac:spMkLst>
            <pc:docMk/>
            <pc:sldMk cId="705602179" sldId="281"/>
            <ac:spMk id="4" creationId="{A82C62F8-4DE2-4C05-BD96-58411F4D455E}"/>
          </ac:spMkLst>
        </pc:spChg>
        <pc:spChg chg="mod">
          <ac:chgData name="Stojic, Marko" userId="1bc23a0b-ad0e-4e60-b92c-bbfe13d0d255" providerId="ADAL" clId="{3A77AD58-67F0-48C1-AFD1-5937A1939652}" dt="2018-07-16T11:30:10.737" v="33734" actId="207"/>
          <ac:spMkLst>
            <pc:docMk/>
            <pc:sldMk cId="705602179" sldId="281"/>
            <ac:spMk id="5" creationId="{5D6395D8-4E29-4B2C-88B1-D4EBF4E72011}"/>
          </ac:spMkLst>
        </pc:spChg>
        <pc:picChg chg="add del mod">
          <ac:chgData name="Stojic, Marko" userId="1bc23a0b-ad0e-4e60-b92c-bbfe13d0d255" providerId="ADAL" clId="{3A77AD58-67F0-48C1-AFD1-5937A1939652}" dt="2018-07-08T18:56:42.613" v="10121"/>
          <ac:picMkLst>
            <pc:docMk/>
            <pc:sldMk cId="705602179" sldId="281"/>
            <ac:picMk id="6" creationId="{DA52CE3F-4780-4679-A45A-8A29399A3D6D}"/>
          </ac:picMkLst>
        </pc:picChg>
      </pc:sldChg>
      <pc:sldChg chg="modSp add">
        <pc:chgData name="Stojic, Marko" userId="1bc23a0b-ad0e-4e60-b92c-bbfe13d0d255" providerId="ADAL" clId="{3A77AD58-67F0-48C1-AFD1-5937A1939652}" dt="2018-07-11T14:47:55.340" v="22526" actId="114"/>
        <pc:sldMkLst>
          <pc:docMk/>
          <pc:sldMk cId="1231981059" sldId="282"/>
        </pc:sldMkLst>
        <pc:spChg chg="mod">
          <ac:chgData name="Stojic, Marko" userId="1bc23a0b-ad0e-4e60-b92c-bbfe13d0d255" providerId="ADAL" clId="{3A77AD58-67F0-48C1-AFD1-5937A1939652}" dt="2018-07-09T13:56:10.029" v="11795" actId="20577"/>
          <ac:spMkLst>
            <pc:docMk/>
            <pc:sldMk cId="1231981059" sldId="282"/>
            <ac:spMk id="4" creationId="{A82C62F8-4DE2-4C05-BD96-58411F4D455E}"/>
          </ac:spMkLst>
        </pc:spChg>
        <pc:spChg chg="mod">
          <ac:chgData name="Stojic, Marko" userId="1bc23a0b-ad0e-4e60-b92c-bbfe13d0d255" providerId="ADAL" clId="{3A77AD58-67F0-48C1-AFD1-5937A1939652}" dt="2018-07-11T14:47:55.340" v="22526" actId="114"/>
          <ac:spMkLst>
            <pc:docMk/>
            <pc:sldMk cId="1231981059" sldId="282"/>
            <ac:spMk id="5" creationId="{5D6395D8-4E29-4B2C-88B1-D4EBF4E72011}"/>
          </ac:spMkLst>
        </pc:spChg>
      </pc:sldChg>
      <pc:sldChg chg="modSp add">
        <pc:chgData name="Stojic, Marko" userId="1bc23a0b-ad0e-4e60-b92c-bbfe13d0d255" providerId="ADAL" clId="{3A77AD58-67F0-48C1-AFD1-5937A1939652}" dt="2018-07-11T14:48:12.739" v="22531" actId="114"/>
        <pc:sldMkLst>
          <pc:docMk/>
          <pc:sldMk cId="1047660263" sldId="283"/>
        </pc:sldMkLst>
        <pc:spChg chg="mod">
          <ac:chgData name="Stojic, Marko" userId="1bc23a0b-ad0e-4e60-b92c-bbfe13d0d255" providerId="ADAL" clId="{3A77AD58-67F0-48C1-AFD1-5937A1939652}" dt="2018-07-11T14:48:12.739" v="22531" actId="114"/>
          <ac:spMkLst>
            <pc:docMk/>
            <pc:sldMk cId="1047660263" sldId="283"/>
            <ac:spMk id="5" creationId="{5D6395D8-4E29-4B2C-88B1-D4EBF4E72011}"/>
          </ac:spMkLst>
        </pc:spChg>
      </pc:sldChg>
      <pc:sldChg chg="modSp add">
        <pc:chgData name="Stojic, Marko" userId="1bc23a0b-ad0e-4e60-b92c-bbfe13d0d255" providerId="ADAL" clId="{3A77AD58-67F0-48C1-AFD1-5937A1939652}" dt="2018-07-11T14:40:17.830" v="22423" actId="114"/>
        <pc:sldMkLst>
          <pc:docMk/>
          <pc:sldMk cId="2517406415" sldId="284"/>
        </pc:sldMkLst>
        <pc:spChg chg="mod">
          <ac:chgData name="Stojic, Marko" userId="1bc23a0b-ad0e-4e60-b92c-bbfe13d0d255" providerId="ADAL" clId="{3A77AD58-67F0-48C1-AFD1-5937A1939652}" dt="2018-07-09T14:56:28.131" v="14410" actId="20577"/>
          <ac:spMkLst>
            <pc:docMk/>
            <pc:sldMk cId="2517406415" sldId="284"/>
            <ac:spMk id="4" creationId="{A82C62F8-4DE2-4C05-BD96-58411F4D455E}"/>
          </ac:spMkLst>
        </pc:spChg>
        <pc:spChg chg="mod">
          <ac:chgData name="Stojic, Marko" userId="1bc23a0b-ad0e-4e60-b92c-bbfe13d0d255" providerId="ADAL" clId="{3A77AD58-67F0-48C1-AFD1-5937A1939652}" dt="2018-07-11T14:40:17.830" v="22423" actId="114"/>
          <ac:spMkLst>
            <pc:docMk/>
            <pc:sldMk cId="2517406415" sldId="284"/>
            <ac:spMk id="5" creationId="{5D6395D8-4E29-4B2C-88B1-D4EBF4E72011}"/>
          </ac:spMkLst>
        </pc:spChg>
      </pc:sldChg>
      <pc:sldChg chg="modSp add">
        <pc:chgData name="Stojic, Marko" userId="1bc23a0b-ad0e-4e60-b92c-bbfe13d0d255" providerId="ADAL" clId="{3A77AD58-67F0-48C1-AFD1-5937A1939652}" dt="2018-07-11T14:41:44.638" v="22449" actId="114"/>
        <pc:sldMkLst>
          <pc:docMk/>
          <pc:sldMk cId="1468586712" sldId="285"/>
        </pc:sldMkLst>
        <pc:spChg chg="mod">
          <ac:chgData name="Stojic, Marko" userId="1bc23a0b-ad0e-4e60-b92c-bbfe13d0d255" providerId="ADAL" clId="{3A77AD58-67F0-48C1-AFD1-5937A1939652}" dt="2018-07-11T14:41:44.638" v="22449" actId="114"/>
          <ac:spMkLst>
            <pc:docMk/>
            <pc:sldMk cId="1468586712" sldId="285"/>
            <ac:spMk id="5" creationId="{5D6395D8-4E29-4B2C-88B1-D4EBF4E72011}"/>
          </ac:spMkLst>
        </pc:spChg>
      </pc:sldChg>
      <pc:sldChg chg="modSp add">
        <pc:chgData name="Stojic, Marko" userId="1bc23a0b-ad0e-4e60-b92c-bbfe13d0d255" providerId="ADAL" clId="{3A77AD58-67F0-48C1-AFD1-5937A1939652}" dt="2018-07-11T14:42:17.289" v="22460" actId="114"/>
        <pc:sldMkLst>
          <pc:docMk/>
          <pc:sldMk cId="107187495" sldId="286"/>
        </pc:sldMkLst>
        <pc:spChg chg="mod">
          <ac:chgData name="Stojic, Marko" userId="1bc23a0b-ad0e-4e60-b92c-bbfe13d0d255" providerId="ADAL" clId="{3A77AD58-67F0-48C1-AFD1-5937A1939652}" dt="2018-07-10T13:52:48.477" v="18209" actId="20577"/>
          <ac:spMkLst>
            <pc:docMk/>
            <pc:sldMk cId="107187495" sldId="286"/>
            <ac:spMk id="4" creationId="{A82C62F8-4DE2-4C05-BD96-58411F4D455E}"/>
          </ac:spMkLst>
        </pc:spChg>
        <pc:spChg chg="mod">
          <ac:chgData name="Stojic, Marko" userId="1bc23a0b-ad0e-4e60-b92c-bbfe13d0d255" providerId="ADAL" clId="{3A77AD58-67F0-48C1-AFD1-5937A1939652}" dt="2018-07-11T14:42:17.289" v="22460" actId="114"/>
          <ac:spMkLst>
            <pc:docMk/>
            <pc:sldMk cId="107187495" sldId="286"/>
            <ac:spMk id="5" creationId="{5D6395D8-4E29-4B2C-88B1-D4EBF4E72011}"/>
          </ac:spMkLst>
        </pc:spChg>
      </pc:sldChg>
      <pc:sldChg chg="modSp add">
        <pc:chgData name="Stojic, Marko" userId="1bc23a0b-ad0e-4e60-b92c-bbfe13d0d255" providerId="ADAL" clId="{3A77AD58-67F0-48C1-AFD1-5937A1939652}" dt="2018-07-11T14:42:38.159" v="22467" actId="114"/>
        <pc:sldMkLst>
          <pc:docMk/>
          <pc:sldMk cId="2193849825" sldId="287"/>
        </pc:sldMkLst>
        <pc:spChg chg="mod">
          <ac:chgData name="Stojic, Marko" userId="1bc23a0b-ad0e-4e60-b92c-bbfe13d0d255" providerId="ADAL" clId="{3A77AD58-67F0-48C1-AFD1-5937A1939652}" dt="2018-07-10T14:11:36.244" v="18729" actId="20577"/>
          <ac:spMkLst>
            <pc:docMk/>
            <pc:sldMk cId="2193849825" sldId="287"/>
            <ac:spMk id="4" creationId="{A82C62F8-4DE2-4C05-BD96-58411F4D455E}"/>
          </ac:spMkLst>
        </pc:spChg>
        <pc:spChg chg="mod">
          <ac:chgData name="Stojic, Marko" userId="1bc23a0b-ad0e-4e60-b92c-bbfe13d0d255" providerId="ADAL" clId="{3A77AD58-67F0-48C1-AFD1-5937A1939652}" dt="2018-07-11T14:42:38.159" v="22467" actId="114"/>
          <ac:spMkLst>
            <pc:docMk/>
            <pc:sldMk cId="2193849825" sldId="287"/>
            <ac:spMk id="5" creationId="{5D6395D8-4E29-4B2C-88B1-D4EBF4E72011}"/>
          </ac:spMkLst>
        </pc:spChg>
      </pc:sldChg>
      <pc:sldChg chg="modSp add">
        <pc:chgData name="Stojic, Marko" userId="1bc23a0b-ad0e-4e60-b92c-bbfe13d0d255" providerId="ADAL" clId="{3A77AD58-67F0-48C1-AFD1-5937A1939652}" dt="2018-07-11T14:48:21.557" v="22534" actId="114"/>
        <pc:sldMkLst>
          <pc:docMk/>
          <pc:sldMk cId="960009681" sldId="288"/>
        </pc:sldMkLst>
        <pc:spChg chg="mod">
          <ac:chgData name="Stojic, Marko" userId="1bc23a0b-ad0e-4e60-b92c-bbfe13d0d255" providerId="ADAL" clId="{3A77AD58-67F0-48C1-AFD1-5937A1939652}" dt="2018-07-11T13:37:01.028" v="20942" actId="113"/>
          <ac:spMkLst>
            <pc:docMk/>
            <pc:sldMk cId="960009681" sldId="288"/>
            <ac:spMk id="4" creationId="{A82C62F8-4DE2-4C05-BD96-58411F4D455E}"/>
          </ac:spMkLst>
        </pc:spChg>
        <pc:spChg chg="mod">
          <ac:chgData name="Stojic, Marko" userId="1bc23a0b-ad0e-4e60-b92c-bbfe13d0d255" providerId="ADAL" clId="{3A77AD58-67F0-48C1-AFD1-5937A1939652}" dt="2018-07-11T14:48:21.557" v="22534" actId="114"/>
          <ac:spMkLst>
            <pc:docMk/>
            <pc:sldMk cId="960009681" sldId="288"/>
            <ac:spMk id="5" creationId="{5D6395D8-4E29-4B2C-88B1-D4EBF4E72011}"/>
          </ac:spMkLst>
        </pc:spChg>
      </pc:sldChg>
      <pc:sldChg chg="modSp add">
        <pc:chgData name="Stojic, Marko" userId="1bc23a0b-ad0e-4e60-b92c-bbfe13d0d255" providerId="ADAL" clId="{3A77AD58-67F0-48C1-AFD1-5937A1939652}" dt="2018-07-11T14:39:53.545" v="22417" actId="114"/>
        <pc:sldMkLst>
          <pc:docMk/>
          <pc:sldMk cId="845199006" sldId="289"/>
        </pc:sldMkLst>
        <pc:spChg chg="mod">
          <ac:chgData name="Stojic, Marko" userId="1bc23a0b-ad0e-4e60-b92c-bbfe13d0d255" providerId="ADAL" clId="{3A77AD58-67F0-48C1-AFD1-5937A1939652}" dt="2018-07-11T13:42:15.642" v="21515" actId="20577"/>
          <ac:spMkLst>
            <pc:docMk/>
            <pc:sldMk cId="845199006" sldId="289"/>
            <ac:spMk id="4" creationId="{A82C62F8-4DE2-4C05-BD96-58411F4D455E}"/>
          </ac:spMkLst>
        </pc:spChg>
        <pc:spChg chg="mod">
          <ac:chgData name="Stojic, Marko" userId="1bc23a0b-ad0e-4e60-b92c-bbfe13d0d255" providerId="ADAL" clId="{3A77AD58-67F0-48C1-AFD1-5937A1939652}" dt="2018-07-11T14:39:53.545" v="22417" actId="114"/>
          <ac:spMkLst>
            <pc:docMk/>
            <pc:sldMk cId="845199006" sldId="289"/>
            <ac:spMk id="5" creationId="{5D6395D8-4E29-4B2C-88B1-D4EBF4E72011}"/>
          </ac:spMkLst>
        </pc:spChg>
      </pc:sldChg>
      <pc:sldChg chg="modSp add">
        <pc:chgData name="Stojic, Marko" userId="1bc23a0b-ad0e-4e60-b92c-bbfe13d0d255" providerId="ADAL" clId="{3A77AD58-67F0-48C1-AFD1-5937A1939652}" dt="2018-07-12T13:07:41.046" v="25254" actId="20577"/>
        <pc:sldMkLst>
          <pc:docMk/>
          <pc:sldMk cId="358985191" sldId="290"/>
        </pc:sldMkLst>
        <pc:spChg chg="mod">
          <ac:chgData name="Stojic, Marko" userId="1bc23a0b-ad0e-4e60-b92c-bbfe13d0d255" providerId="ADAL" clId="{3A77AD58-67F0-48C1-AFD1-5937A1939652}" dt="2018-07-11T14:49:19.251" v="22550" actId="20577"/>
          <ac:spMkLst>
            <pc:docMk/>
            <pc:sldMk cId="358985191" sldId="290"/>
            <ac:spMk id="4" creationId="{A82C62F8-4DE2-4C05-BD96-58411F4D455E}"/>
          </ac:spMkLst>
        </pc:spChg>
        <pc:spChg chg="mod">
          <ac:chgData name="Stojic, Marko" userId="1bc23a0b-ad0e-4e60-b92c-bbfe13d0d255" providerId="ADAL" clId="{3A77AD58-67F0-48C1-AFD1-5937A1939652}" dt="2018-07-12T13:07:41.046" v="25254" actId="20577"/>
          <ac:spMkLst>
            <pc:docMk/>
            <pc:sldMk cId="358985191" sldId="290"/>
            <ac:spMk id="5" creationId="{5D6395D8-4E29-4B2C-88B1-D4EBF4E72011}"/>
          </ac:spMkLst>
        </pc:spChg>
      </pc:sldChg>
      <pc:sldChg chg="modSp add del">
        <pc:chgData name="Stojic, Marko" userId="1bc23a0b-ad0e-4e60-b92c-bbfe13d0d255" providerId="ADAL" clId="{3A77AD58-67F0-48C1-AFD1-5937A1939652}" dt="2018-07-11T14:48:41.579" v="22535" actId="2696"/>
        <pc:sldMkLst>
          <pc:docMk/>
          <pc:sldMk cId="1548013568" sldId="290"/>
        </pc:sldMkLst>
        <pc:spChg chg="mod">
          <ac:chgData name="Stojic, Marko" userId="1bc23a0b-ad0e-4e60-b92c-bbfe13d0d255" providerId="ADAL" clId="{3A77AD58-67F0-48C1-AFD1-5937A1939652}" dt="2018-07-11T14:40:12.480" v="22422" actId="114"/>
          <ac:spMkLst>
            <pc:docMk/>
            <pc:sldMk cId="1548013568" sldId="290"/>
            <ac:spMk id="5" creationId="{5D6395D8-4E29-4B2C-88B1-D4EBF4E72011}"/>
          </ac:spMkLst>
        </pc:spChg>
      </pc:sldChg>
      <pc:sldChg chg="add del">
        <pc:chgData name="Stojic, Marko" userId="1bc23a0b-ad0e-4e60-b92c-bbfe13d0d255" providerId="ADAL" clId="{3A77AD58-67F0-48C1-AFD1-5937A1939652}" dt="2018-07-11T14:42:07.969" v="22457"/>
        <pc:sldMkLst>
          <pc:docMk/>
          <pc:sldMk cId="1319500134" sldId="291"/>
        </pc:sldMkLst>
      </pc:sldChg>
      <pc:sldChg chg="modSp add">
        <pc:chgData name="Stojic, Marko" userId="1bc23a0b-ad0e-4e60-b92c-bbfe13d0d255" providerId="ADAL" clId="{3A77AD58-67F0-48C1-AFD1-5937A1939652}" dt="2018-07-12T13:08:01.482" v="25268" actId="20577"/>
        <pc:sldMkLst>
          <pc:docMk/>
          <pc:sldMk cId="3345094292" sldId="291"/>
        </pc:sldMkLst>
        <pc:spChg chg="mod">
          <ac:chgData name="Stojic, Marko" userId="1bc23a0b-ad0e-4e60-b92c-bbfe13d0d255" providerId="ADAL" clId="{3A77AD58-67F0-48C1-AFD1-5937A1939652}" dt="2018-07-12T13:08:01.482" v="25268" actId="20577"/>
          <ac:spMkLst>
            <pc:docMk/>
            <pc:sldMk cId="3345094292" sldId="291"/>
            <ac:spMk id="4" creationId="{A82C62F8-4DE2-4C05-BD96-58411F4D455E}"/>
          </ac:spMkLst>
        </pc:spChg>
        <pc:spChg chg="mod">
          <ac:chgData name="Stojic, Marko" userId="1bc23a0b-ad0e-4e60-b92c-bbfe13d0d255" providerId="ADAL" clId="{3A77AD58-67F0-48C1-AFD1-5937A1939652}" dt="2018-07-12T13:07:55.940" v="25257" actId="20577"/>
          <ac:spMkLst>
            <pc:docMk/>
            <pc:sldMk cId="3345094292" sldId="291"/>
            <ac:spMk id="5" creationId="{5D6395D8-4E29-4B2C-88B1-D4EBF4E72011}"/>
          </ac:spMkLst>
        </pc:spChg>
      </pc:sldChg>
      <pc:sldChg chg="modSp add">
        <pc:chgData name="Stojic, Marko" userId="1bc23a0b-ad0e-4e60-b92c-bbfe13d0d255" providerId="ADAL" clId="{3A77AD58-67F0-48C1-AFD1-5937A1939652}" dt="2018-07-12T13:26:53.953" v="26341" actId="5793"/>
        <pc:sldMkLst>
          <pc:docMk/>
          <pc:sldMk cId="150823333" sldId="292"/>
        </pc:sldMkLst>
        <pc:spChg chg="mod">
          <ac:chgData name="Stojic, Marko" userId="1bc23a0b-ad0e-4e60-b92c-bbfe13d0d255" providerId="ADAL" clId="{3A77AD58-67F0-48C1-AFD1-5937A1939652}" dt="2018-07-12T13:08:34.235" v="25293" actId="20577"/>
          <ac:spMkLst>
            <pc:docMk/>
            <pc:sldMk cId="150823333" sldId="292"/>
            <ac:spMk id="4" creationId="{A82C62F8-4DE2-4C05-BD96-58411F4D455E}"/>
          </ac:spMkLst>
        </pc:spChg>
        <pc:spChg chg="mod">
          <ac:chgData name="Stojic, Marko" userId="1bc23a0b-ad0e-4e60-b92c-bbfe13d0d255" providerId="ADAL" clId="{3A77AD58-67F0-48C1-AFD1-5937A1939652}" dt="2018-07-12T13:26:53.953" v="26341" actId="5793"/>
          <ac:spMkLst>
            <pc:docMk/>
            <pc:sldMk cId="150823333" sldId="292"/>
            <ac:spMk id="5" creationId="{5D6395D8-4E29-4B2C-88B1-D4EBF4E72011}"/>
          </ac:spMkLst>
        </pc:spChg>
      </pc:sldChg>
      <pc:sldChg chg="add del">
        <pc:chgData name="Stojic, Marko" userId="1bc23a0b-ad0e-4e60-b92c-bbfe13d0d255" providerId="ADAL" clId="{3A77AD58-67F0-48C1-AFD1-5937A1939652}" dt="2018-07-12T13:00:43.435" v="24799"/>
        <pc:sldMkLst>
          <pc:docMk/>
          <pc:sldMk cId="2882918537" sldId="292"/>
        </pc:sldMkLst>
      </pc:sldChg>
      <pc:sldChg chg="modSp add">
        <pc:chgData name="Stojic, Marko" userId="1bc23a0b-ad0e-4e60-b92c-bbfe13d0d255" providerId="ADAL" clId="{3A77AD58-67F0-48C1-AFD1-5937A1939652}" dt="2018-07-12T14:31:46.929" v="27557" actId="20577"/>
        <pc:sldMkLst>
          <pc:docMk/>
          <pc:sldMk cId="4218051238" sldId="293"/>
        </pc:sldMkLst>
        <pc:spChg chg="mod">
          <ac:chgData name="Stojic, Marko" userId="1bc23a0b-ad0e-4e60-b92c-bbfe13d0d255" providerId="ADAL" clId="{3A77AD58-67F0-48C1-AFD1-5937A1939652}" dt="2018-07-12T13:27:26.639" v="26352" actId="20577"/>
          <ac:spMkLst>
            <pc:docMk/>
            <pc:sldMk cId="4218051238" sldId="293"/>
            <ac:spMk id="4" creationId="{A82C62F8-4DE2-4C05-BD96-58411F4D455E}"/>
          </ac:spMkLst>
        </pc:spChg>
        <pc:spChg chg="mod">
          <ac:chgData name="Stojic, Marko" userId="1bc23a0b-ad0e-4e60-b92c-bbfe13d0d255" providerId="ADAL" clId="{3A77AD58-67F0-48C1-AFD1-5937A1939652}" dt="2018-07-12T14:31:46.929" v="27557" actId="20577"/>
          <ac:spMkLst>
            <pc:docMk/>
            <pc:sldMk cId="4218051238" sldId="293"/>
            <ac:spMk id="5" creationId="{5D6395D8-4E29-4B2C-88B1-D4EBF4E72011}"/>
          </ac:spMkLst>
        </pc:spChg>
      </pc:sldChg>
      <pc:sldChg chg="modSp add">
        <pc:chgData name="Stojic, Marko" userId="1bc23a0b-ad0e-4e60-b92c-bbfe13d0d255" providerId="ADAL" clId="{3A77AD58-67F0-48C1-AFD1-5937A1939652}" dt="2018-07-16T11:03:04.145" v="32714" actId="207"/>
        <pc:sldMkLst>
          <pc:docMk/>
          <pc:sldMk cId="1352083701" sldId="294"/>
        </pc:sldMkLst>
        <pc:spChg chg="mod">
          <ac:chgData name="Stojic, Marko" userId="1bc23a0b-ad0e-4e60-b92c-bbfe13d0d255" providerId="ADAL" clId="{3A77AD58-67F0-48C1-AFD1-5937A1939652}" dt="2018-07-12T14:36:11.724" v="27583" actId="20577"/>
          <ac:spMkLst>
            <pc:docMk/>
            <pc:sldMk cId="1352083701" sldId="294"/>
            <ac:spMk id="4" creationId="{A82C62F8-4DE2-4C05-BD96-58411F4D455E}"/>
          </ac:spMkLst>
        </pc:spChg>
        <pc:spChg chg="mod">
          <ac:chgData name="Stojic, Marko" userId="1bc23a0b-ad0e-4e60-b92c-bbfe13d0d255" providerId="ADAL" clId="{3A77AD58-67F0-48C1-AFD1-5937A1939652}" dt="2018-07-16T11:03:04.145" v="32714" actId="207"/>
          <ac:spMkLst>
            <pc:docMk/>
            <pc:sldMk cId="1352083701" sldId="294"/>
            <ac:spMk id="5" creationId="{5D6395D8-4E29-4B2C-88B1-D4EBF4E72011}"/>
          </ac:spMkLst>
        </pc:spChg>
      </pc:sldChg>
      <pc:sldChg chg="modSp add">
        <pc:chgData name="Stojic, Marko" userId="1bc23a0b-ad0e-4e60-b92c-bbfe13d0d255" providerId="ADAL" clId="{3A77AD58-67F0-48C1-AFD1-5937A1939652}" dt="2018-07-16T11:02:25.610" v="32702" actId="207"/>
        <pc:sldMkLst>
          <pc:docMk/>
          <pc:sldMk cId="1021449248" sldId="295"/>
        </pc:sldMkLst>
        <pc:spChg chg="mod">
          <ac:chgData name="Stojic, Marko" userId="1bc23a0b-ad0e-4e60-b92c-bbfe13d0d255" providerId="ADAL" clId="{3A77AD58-67F0-48C1-AFD1-5937A1939652}" dt="2018-07-13T10:32:37.654" v="29534" actId="20577"/>
          <ac:spMkLst>
            <pc:docMk/>
            <pc:sldMk cId="1021449248" sldId="295"/>
            <ac:spMk id="4" creationId="{A82C62F8-4DE2-4C05-BD96-58411F4D455E}"/>
          </ac:spMkLst>
        </pc:spChg>
        <pc:spChg chg="mod">
          <ac:chgData name="Stojic, Marko" userId="1bc23a0b-ad0e-4e60-b92c-bbfe13d0d255" providerId="ADAL" clId="{3A77AD58-67F0-48C1-AFD1-5937A1939652}" dt="2018-07-16T11:02:25.610" v="32702" actId="207"/>
          <ac:spMkLst>
            <pc:docMk/>
            <pc:sldMk cId="1021449248" sldId="295"/>
            <ac:spMk id="5" creationId="{5D6395D8-4E29-4B2C-88B1-D4EBF4E72011}"/>
          </ac:spMkLst>
        </pc:spChg>
      </pc:sldChg>
      <pc:sldChg chg="addSp delSp modSp add">
        <pc:chgData name="Stojic, Marko" userId="1bc23a0b-ad0e-4e60-b92c-bbfe13d0d255" providerId="ADAL" clId="{3A77AD58-67F0-48C1-AFD1-5937A1939652}" dt="2018-07-16T09:53:32.275" v="30528" actId="20577"/>
        <pc:sldMkLst>
          <pc:docMk/>
          <pc:sldMk cId="3628801718" sldId="296"/>
        </pc:sldMkLst>
        <pc:spChg chg="mod">
          <ac:chgData name="Stojic, Marko" userId="1bc23a0b-ad0e-4e60-b92c-bbfe13d0d255" providerId="ADAL" clId="{3A77AD58-67F0-48C1-AFD1-5937A1939652}" dt="2018-07-16T09:53:32.275" v="30528" actId="20577"/>
          <ac:spMkLst>
            <pc:docMk/>
            <pc:sldMk cId="3628801718" sldId="296"/>
            <ac:spMk id="4" creationId="{A82C62F8-4DE2-4C05-BD96-58411F4D455E}"/>
          </ac:spMkLst>
        </pc:spChg>
        <pc:spChg chg="mod">
          <ac:chgData name="Stojic, Marko" userId="1bc23a0b-ad0e-4e60-b92c-bbfe13d0d255" providerId="ADAL" clId="{3A77AD58-67F0-48C1-AFD1-5937A1939652}" dt="2018-07-16T09:46:26.849" v="30477" actId="20577"/>
          <ac:spMkLst>
            <pc:docMk/>
            <pc:sldMk cId="3628801718" sldId="296"/>
            <ac:spMk id="5" creationId="{5D6395D8-4E29-4B2C-88B1-D4EBF4E72011}"/>
          </ac:spMkLst>
        </pc:spChg>
        <pc:picChg chg="add del mod">
          <ac:chgData name="Stojic, Marko" userId="1bc23a0b-ad0e-4e60-b92c-bbfe13d0d255" providerId="ADAL" clId="{3A77AD58-67F0-48C1-AFD1-5937A1939652}" dt="2018-07-16T09:53:15.243" v="30521" actId="478"/>
          <ac:picMkLst>
            <pc:docMk/>
            <pc:sldMk cId="3628801718" sldId="296"/>
            <ac:picMk id="6" creationId="{3FDEFBB9-C8A2-430B-956B-42736987077E}"/>
          </ac:picMkLst>
        </pc:picChg>
        <pc:picChg chg="add mod">
          <ac:chgData name="Stojic, Marko" userId="1bc23a0b-ad0e-4e60-b92c-bbfe13d0d255" providerId="ADAL" clId="{3A77AD58-67F0-48C1-AFD1-5937A1939652}" dt="2018-07-16T09:53:25.844" v="30525" actId="1076"/>
          <ac:picMkLst>
            <pc:docMk/>
            <pc:sldMk cId="3628801718" sldId="296"/>
            <ac:picMk id="8" creationId="{8F90784D-B053-4EEF-9251-41B837BE0DB5}"/>
          </ac:picMkLst>
        </pc:picChg>
      </pc:sldChg>
      <pc:sldChg chg="addSp delSp modSp add">
        <pc:chgData name="Stojic, Marko" userId="1bc23a0b-ad0e-4e60-b92c-bbfe13d0d255" providerId="ADAL" clId="{3A77AD58-67F0-48C1-AFD1-5937A1939652}" dt="2018-07-16T10:17:43.249" v="30531" actId="1076"/>
        <pc:sldMkLst>
          <pc:docMk/>
          <pc:sldMk cId="1290654893" sldId="297"/>
        </pc:sldMkLst>
        <pc:spChg chg="mod">
          <ac:chgData name="Stojic, Marko" userId="1bc23a0b-ad0e-4e60-b92c-bbfe13d0d255" providerId="ADAL" clId="{3A77AD58-67F0-48C1-AFD1-5937A1939652}" dt="2018-07-16T09:49:01.451" v="30519" actId="20577"/>
          <ac:spMkLst>
            <pc:docMk/>
            <pc:sldMk cId="1290654893" sldId="297"/>
            <ac:spMk id="4" creationId="{A82C62F8-4DE2-4C05-BD96-58411F4D455E}"/>
          </ac:spMkLst>
        </pc:spChg>
        <pc:picChg chg="del">
          <ac:chgData name="Stojic, Marko" userId="1bc23a0b-ad0e-4e60-b92c-bbfe13d0d255" providerId="ADAL" clId="{3A77AD58-67F0-48C1-AFD1-5937A1939652}" dt="2018-07-16T09:53:08.219" v="30520" actId="478"/>
          <ac:picMkLst>
            <pc:docMk/>
            <pc:sldMk cId="1290654893" sldId="297"/>
            <ac:picMk id="6" creationId="{3FDEFBB9-C8A2-430B-956B-42736987077E}"/>
          </ac:picMkLst>
        </pc:picChg>
        <pc:picChg chg="add mod">
          <ac:chgData name="Stojic, Marko" userId="1bc23a0b-ad0e-4e60-b92c-bbfe13d0d255" providerId="ADAL" clId="{3A77AD58-67F0-48C1-AFD1-5937A1939652}" dt="2018-07-16T10:17:43.249" v="30531" actId="1076"/>
          <ac:picMkLst>
            <pc:docMk/>
            <pc:sldMk cId="1290654893" sldId="297"/>
            <ac:picMk id="7" creationId="{9A0FFDD7-73A2-4E57-B2FB-A7BD780F45D3}"/>
          </ac:picMkLst>
        </pc:picChg>
      </pc:sldChg>
      <pc:sldChg chg="modSp add ord">
        <pc:chgData name="Stojic, Marko" userId="1bc23a0b-ad0e-4e60-b92c-bbfe13d0d255" providerId="ADAL" clId="{3A77AD58-67F0-48C1-AFD1-5937A1939652}" dt="2018-07-16T11:17:34.411" v="32952" actId="113"/>
        <pc:sldMkLst>
          <pc:docMk/>
          <pc:sldMk cId="3496854566" sldId="298"/>
        </pc:sldMkLst>
        <pc:spChg chg="mod">
          <ac:chgData name="Stojic, Marko" userId="1bc23a0b-ad0e-4e60-b92c-bbfe13d0d255" providerId="ADAL" clId="{3A77AD58-67F0-48C1-AFD1-5937A1939652}" dt="2018-07-16T11:03:27.207" v="32718" actId="20577"/>
          <ac:spMkLst>
            <pc:docMk/>
            <pc:sldMk cId="3496854566" sldId="298"/>
            <ac:spMk id="4" creationId="{A82C62F8-4DE2-4C05-BD96-58411F4D455E}"/>
          </ac:spMkLst>
        </pc:spChg>
        <pc:spChg chg="mod">
          <ac:chgData name="Stojic, Marko" userId="1bc23a0b-ad0e-4e60-b92c-bbfe13d0d255" providerId="ADAL" clId="{3A77AD58-67F0-48C1-AFD1-5937A1939652}" dt="2018-07-16T11:17:34.411" v="32952" actId="113"/>
          <ac:spMkLst>
            <pc:docMk/>
            <pc:sldMk cId="3496854566" sldId="298"/>
            <ac:spMk id="5" creationId="{5D6395D8-4E29-4B2C-88B1-D4EBF4E72011}"/>
          </ac:spMkLst>
        </pc:spChg>
      </pc:sldChg>
      <pc:sldChg chg="addSp delSp modSp add">
        <pc:chgData name="Stojic, Marko" userId="1bc23a0b-ad0e-4e60-b92c-bbfe13d0d255" providerId="ADAL" clId="{3A77AD58-67F0-48C1-AFD1-5937A1939652}" dt="2018-07-16T10:32:00.415" v="31083" actId="1076"/>
        <pc:sldMkLst>
          <pc:docMk/>
          <pc:sldMk cId="2585877868" sldId="299"/>
        </pc:sldMkLst>
        <pc:spChg chg="mod">
          <ac:chgData name="Stojic, Marko" userId="1bc23a0b-ad0e-4e60-b92c-bbfe13d0d255" providerId="ADAL" clId="{3A77AD58-67F0-48C1-AFD1-5937A1939652}" dt="2018-07-16T10:25:27.682" v="31079" actId="20577"/>
          <ac:spMkLst>
            <pc:docMk/>
            <pc:sldMk cId="2585877868" sldId="299"/>
            <ac:spMk id="4" creationId="{A82C62F8-4DE2-4C05-BD96-58411F4D455E}"/>
          </ac:spMkLst>
        </pc:spChg>
        <pc:picChg chg="add mod">
          <ac:chgData name="Stojic, Marko" userId="1bc23a0b-ad0e-4e60-b92c-bbfe13d0d255" providerId="ADAL" clId="{3A77AD58-67F0-48C1-AFD1-5937A1939652}" dt="2018-07-16T10:32:00.415" v="31083" actId="1076"/>
          <ac:picMkLst>
            <pc:docMk/>
            <pc:sldMk cId="2585877868" sldId="299"/>
            <ac:picMk id="6" creationId="{987A543C-BD5F-4DAF-A409-3BD569590D93}"/>
          </ac:picMkLst>
        </pc:picChg>
        <pc:picChg chg="del">
          <ac:chgData name="Stojic, Marko" userId="1bc23a0b-ad0e-4e60-b92c-bbfe13d0d255" providerId="ADAL" clId="{3A77AD58-67F0-48C1-AFD1-5937A1939652}" dt="2018-07-16T10:31:52.202" v="31080" actId="478"/>
          <ac:picMkLst>
            <pc:docMk/>
            <pc:sldMk cId="2585877868" sldId="299"/>
            <ac:picMk id="7" creationId="{9A0FFDD7-73A2-4E57-B2FB-A7BD780F45D3}"/>
          </ac:picMkLst>
        </pc:picChg>
      </pc:sldChg>
      <pc:sldChg chg="addSp modSp add">
        <pc:chgData name="Stojic, Marko" userId="1bc23a0b-ad0e-4e60-b92c-bbfe13d0d255" providerId="ADAL" clId="{3A77AD58-67F0-48C1-AFD1-5937A1939652}" dt="2018-07-16T11:08:23.392" v="32730" actId="1076"/>
        <pc:sldMkLst>
          <pc:docMk/>
          <pc:sldMk cId="2311411994" sldId="300"/>
        </pc:sldMkLst>
        <pc:spChg chg="mod">
          <ac:chgData name="Stojic, Marko" userId="1bc23a0b-ad0e-4e60-b92c-bbfe13d0d255" providerId="ADAL" clId="{3A77AD58-67F0-48C1-AFD1-5937A1939652}" dt="2018-07-16T11:03:44.330" v="32726" actId="20577"/>
          <ac:spMkLst>
            <pc:docMk/>
            <pc:sldMk cId="2311411994" sldId="300"/>
            <ac:spMk id="4" creationId="{A82C62F8-4DE2-4C05-BD96-58411F4D455E}"/>
          </ac:spMkLst>
        </pc:spChg>
        <pc:spChg chg="mod">
          <ac:chgData name="Stojic, Marko" userId="1bc23a0b-ad0e-4e60-b92c-bbfe13d0d255" providerId="ADAL" clId="{3A77AD58-67F0-48C1-AFD1-5937A1939652}" dt="2018-07-16T11:03:47.851" v="32727" actId="20577"/>
          <ac:spMkLst>
            <pc:docMk/>
            <pc:sldMk cId="2311411994" sldId="300"/>
            <ac:spMk id="5" creationId="{5D6395D8-4E29-4B2C-88B1-D4EBF4E72011}"/>
          </ac:spMkLst>
        </pc:spChg>
        <pc:picChg chg="add mod">
          <ac:chgData name="Stojic, Marko" userId="1bc23a0b-ad0e-4e60-b92c-bbfe13d0d255" providerId="ADAL" clId="{3A77AD58-67F0-48C1-AFD1-5937A1939652}" dt="2018-07-16T11:08:23.392" v="32730" actId="1076"/>
          <ac:picMkLst>
            <pc:docMk/>
            <pc:sldMk cId="2311411994" sldId="300"/>
            <ac:picMk id="6" creationId="{44D12416-BA4E-43D8-9594-F117E3F35C59}"/>
          </ac:picMkLst>
        </pc:picChg>
      </pc:sldChg>
      <pc:sldChg chg="addSp modSp add">
        <pc:chgData name="Stojic, Marko" userId="1bc23a0b-ad0e-4e60-b92c-bbfe13d0d255" providerId="ADAL" clId="{3A77AD58-67F0-48C1-AFD1-5937A1939652}" dt="2018-07-16T11:14:53.729" v="32767" actId="1076"/>
        <pc:sldMkLst>
          <pc:docMk/>
          <pc:sldMk cId="627405931" sldId="301"/>
        </pc:sldMkLst>
        <pc:spChg chg="mod">
          <ac:chgData name="Stojic, Marko" userId="1bc23a0b-ad0e-4e60-b92c-bbfe13d0d255" providerId="ADAL" clId="{3A77AD58-67F0-48C1-AFD1-5937A1939652}" dt="2018-07-16T11:09:54.369" v="32762" actId="20577"/>
          <ac:spMkLst>
            <pc:docMk/>
            <pc:sldMk cId="627405931" sldId="301"/>
            <ac:spMk id="4" creationId="{A82C62F8-4DE2-4C05-BD96-58411F4D455E}"/>
          </ac:spMkLst>
        </pc:spChg>
        <pc:spChg chg="mod">
          <ac:chgData name="Stojic, Marko" userId="1bc23a0b-ad0e-4e60-b92c-bbfe13d0d255" providerId="ADAL" clId="{3A77AD58-67F0-48C1-AFD1-5937A1939652}" dt="2018-07-16T11:14:45.480" v="32764" actId="20577"/>
          <ac:spMkLst>
            <pc:docMk/>
            <pc:sldMk cId="627405931" sldId="301"/>
            <ac:spMk id="5" creationId="{5D6395D8-4E29-4B2C-88B1-D4EBF4E72011}"/>
          </ac:spMkLst>
        </pc:spChg>
        <pc:picChg chg="add mod">
          <ac:chgData name="Stojic, Marko" userId="1bc23a0b-ad0e-4e60-b92c-bbfe13d0d255" providerId="ADAL" clId="{3A77AD58-67F0-48C1-AFD1-5937A1939652}" dt="2018-07-16T11:14:53.729" v="32767" actId="1076"/>
          <ac:picMkLst>
            <pc:docMk/>
            <pc:sldMk cId="627405931" sldId="301"/>
            <ac:picMk id="6" creationId="{227DFD64-7214-4C9A-9B57-5B4808FA32E9}"/>
          </ac:picMkLst>
        </pc:picChg>
      </pc:sldChg>
      <pc:sldChg chg="addSp delSp modSp add">
        <pc:chgData name="Stojic, Marko" userId="1bc23a0b-ad0e-4e60-b92c-bbfe13d0d255" providerId="ADAL" clId="{3A77AD58-67F0-48C1-AFD1-5937A1939652}" dt="2018-08-14T14:23:51.423" v="43290" actId="20577"/>
        <pc:sldMkLst>
          <pc:docMk/>
          <pc:sldMk cId="4133213457" sldId="302"/>
        </pc:sldMkLst>
        <pc:spChg chg="add del">
          <ac:chgData name="Stojic, Marko" userId="1bc23a0b-ad0e-4e60-b92c-bbfe13d0d255" providerId="ADAL" clId="{3A77AD58-67F0-48C1-AFD1-5937A1939652}" dt="2018-07-16T11:45:43.378" v="34067"/>
          <ac:spMkLst>
            <pc:docMk/>
            <pc:sldMk cId="4133213457" sldId="302"/>
            <ac:spMk id="2" creationId="{F9E37722-0AC4-47F0-9AA2-8DF188135595}"/>
          </ac:spMkLst>
        </pc:spChg>
        <pc:spChg chg="mod">
          <ac:chgData name="Stojic, Marko" userId="1bc23a0b-ad0e-4e60-b92c-bbfe13d0d255" providerId="ADAL" clId="{3A77AD58-67F0-48C1-AFD1-5937A1939652}" dt="2018-08-08T13:42:12.877" v="39508"/>
          <ac:spMkLst>
            <pc:docMk/>
            <pc:sldMk cId="4133213457" sldId="302"/>
            <ac:spMk id="4" creationId="{A82C62F8-4DE2-4C05-BD96-58411F4D455E}"/>
          </ac:spMkLst>
        </pc:spChg>
        <pc:spChg chg="mod">
          <ac:chgData name="Stojic, Marko" userId="1bc23a0b-ad0e-4e60-b92c-bbfe13d0d255" providerId="ADAL" clId="{3A77AD58-67F0-48C1-AFD1-5937A1939652}" dt="2018-08-14T14:23:51.423" v="43290" actId="20577"/>
          <ac:spMkLst>
            <pc:docMk/>
            <pc:sldMk cId="4133213457" sldId="302"/>
            <ac:spMk id="5" creationId="{5D6395D8-4E29-4B2C-88B1-D4EBF4E72011}"/>
          </ac:spMkLst>
        </pc:spChg>
        <pc:spChg chg="add del">
          <ac:chgData name="Stojic, Marko" userId="1bc23a0b-ad0e-4e60-b92c-bbfe13d0d255" providerId="ADAL" clId="{3A77AD58-67F0-48C1-AFD1-5937A1939652}" dt="2018-07-16T11:45:52.081" v="34069"/>
          <ac:spMkLst>
            <pc:docMk/>
            <pc:sldMk cId="4133213457" sldId="302"/>
            <ac:spMk id="6" creationId="{E1838DCA-90A7-45F2-88CF-351112679BB4}"/>
          </ac:spMkLst>
        </pc:spChg>
      </pc:sldChg>
      <pc:sldChg chg="modSp add">
        <pc:chgData name="Stojic, Marko" userId="1bc23a0b-ad0e-4e60-b92c-bbfe13d0d255" providerId="ADAL" clId="{3A77AD58-67F0-48C1-AFD1-5937A1939652}" dt="2018-08-13T13:35:22.308" v="41819" actId="20577"/>
        <pc:sldMkLst>
          <pc:docMk/>
          <pc:sldMk cId="290444623" sldId="303"/>
        </pc:sldMkLst>
        <pc:spChg chg="mod">
          <ac:chgData name="Stojic, Marko" userId="1bc23a0b-ad0e-4e60-b92c-bbfe13d0d255" providerId="ADAL" clId="{3A77AD58-67F0-48C1-AFD1-5937A1939652}" dt="2018-08-08T13:47:25.117" v="39587" actId="20577"/>
          <ac:spMkLst>
            <pc:docMk/>
            <pc:sldMk cId="290444623" sldId="303"/>
            <ac:spMk id="4" creationId="{A82C62F8-4DE2-4C05-BD96-58411F4D455E}"/>
          </ac:spMkLst>
        </pc:spChg>
        <pc:spChg chg="mod">
          <ac:chgData name="Stojic, Marko" userId="1bc23a0b-ad0e-4e60-b92c-bbfe13d0d255" providerId="ADAL" clId="{3A77AD58-67F0-48C1-AFD1-5937A1939652}" dt="2018-08-13T13:35:22.308" v="41819" actId="20577"/>
          <ac:spMkLst>
            <pc:docMk/>
            <pc:sldMk cId="290444623" sldId="303"/>
            <ac:spMk id="5" creationId="{5D6395D8-4E29-4B2C-88B1-D4EBF4E72011}"/>
          </ac:spMkLst>
        </pc:spChg>
      </pc:sldChg>
      <pc:sldChg chg="addSp delSp modSp add">
        <pc:chgData name="Stojic, Marko" userId="1bc23a0b-ad0e-4e60-b92c-bbfe13d0d255" providerId="ADAL" clId="{3A77AD58-67F0-48C1-AFD1-5937A1939652}" dt="2018-08-08T13:49:48.162" v="39597" actId="1076"/>
        <pc:sldMkLst>
          <pc:docMk/>
          <pc:sldMk cId="1914035861" sldId="304"/>
        </pc:sldMkLst>
        <pc:spChg chg="mod">
          <ac:chgData name="Stojic, Marko" userId="1bc23a0b-ad0e-4e60-b92c-bbfe13d0d255" providerId="ADAL" clId="{3A77AD58-67F0-48C1-AFD1-5937A1939652}" dt="2018-08-08T13:49:19.359" v="39594" actId="20577"/>
          <ac:spMkLst>
            <pc:docMk/>
            <pc:sldMk cId="1914035861" sldId="304"/>
            <ac:spMk id="4" creationId="{A82C62F8-4DE2-4C05-BD96-58411F4D455E}"/>
          </ac:spMkLst>
        </pc:spChg>
        <pc:spChg chg="mod">
          <ac:chgData name="Stojic, Marko" userId="1bc23a0b-ad0e-4e60-b92c-bbfe13d0d255" providerId="ADAL" clId="{3A77AD58-67F0-48C1-AFD1-5937A1939652}" dt="2018-07-16T12:26:08.799" v="35788" actId="5793"/>
          <ac:spMkLst>
            <pc:docMk/>
            <pc:sldMk cId="1914035861" sldId="304"/>
            <ac:spMk id="5" creationId="{5D6395D8-4E29-4B2C-88B1-D4EBF4E72011}"/>
          </ac:spMkLst>
        </pc:spChg>
        <pc:picChg chg="add del mod">
          <ac:chgData name="Stojic, Marko" userId="1bc23a0b-ad0e-4e60-b92c-bbfe13d0d255" providerId="ADAL" clId="{3A77AD58-67F0-48C1-AFD1-5937A1939652}" dt="2018-08-08T13:47:35.902" v="39588" actId="478"/>
          <ac:picMkLst>
            <pc:docMk/>
            <pc:sldMk cId="1914035861" sldId="304"/>
            <ac:picMk id="6" creationId="{D7769B70-FBD6-4961-A718-7B1B589BA2D6}"/>
          </ac:picMkLst>
        </pc:picChg>
        <pc:picChg chg="add mod">
          <ac:chgData name="Stojic, Marko" userId="1bc23a0b-ad0e-4e60-b92c-bbfe13d0d255" providerId="ADAL" clId="{3A77AD58-67F0-48C1-AFD1-5937A1939652}" dt="2018-08-08T13:49:48.162" v="39597" actId="1076"/>
          <ac:picMkLst>
            <pc:docMk/>
            <pc:sldMk cId="1914035861" sldId="304"/>
            <ac:picMk id="7" creationId="{5510EB3D-DA4F-4D93-8DB7-68B068935047}"/>
          </ac:picMkLst>
        </pc:picChg>
      </pc:sldChg>
      <pc:sldChg chg="delSp modSp add del">
        <pc:chgData name="Stojic, Marko" userId="1bc23a0b-ad0e-4e60-b92c-bbfe13d0d255" providerId="ADAL" clId="{3A77AD58-67F0-48C1-AFD1-5937A1939652}" dt="2018-07-16T12:30:45.641" v="35803" actId="2696"/>
        <pc:sldMkLst>
          <pc:docMk/>
          <pc:sldMk cId="2818217927" sldId="305"/>
        </pc:sldMkLst>
        <pc:spChg chg="mod">
          <ac:chgData name="Stojic, Marko" userId="1bc23a0b-ad0e-4e60-b92c-bbfe13d0d255" providerId="ADAL" clId="{3A77AD58-67F0-48C1-AFD1-5937A1939652}" dt="2018-07-16T12:30:35.837" v="35801" actId="20577"/>
          <ac:spMkLst>
            <pc:docMk/>
            <pc:sldMk cId="2818217927" sldId="305"/>
            <ac:spMk id="4" creationId="{A82C62F8-4DE2-4C05-BD96-58411F4D455E}"/>
          </ac:spMkLst>
        </pc:spChg>
        <pc:picChg chg="del">
          <ac:chgData name="Stojic, Marko" userId="1bc23a0b-ad0e-4e60-b92c-bbfe13d0d255" providerId="ADAL" clId="{3A77AD58-67F0-48C1-AFD1-5937A1939652}" dt="2018-07-16T12:30:40.894" v="35802" actId="478"/>
          <ac:picMkLst>
            <pc:docMk/>
            <pc:sldMk cId="2818217927" sldId="305"/>
            <ac:picMk id="6" creationId="{D7769B70-FBD6-4961-A718-7B1B589BA2D6}"/>
          </ac:picMkLst>
        </pc:picChg>
      </pc:sldChg>
      <pc:sldChg chg="addSp delSp modSp add ord">
        <pc:chgData name="Stojic, Marko" userId="1bc23a0b-ad0e-4e60-b92c-bbfe13d0d255" providerId="ADAL" clId="{3A77AD58-67F0-48C1-AFD1-5937A1939652}" dt="2018-08-15T12:19:18.666" v="44851" actId="114"/>
        <pc:sldMkLst>
          <pc:docMk/>
          <pc:sldMk cId="3762242826" sldId="305"/>
        </pc:sldMkLst>
        <pc:spChg chg="mod">
          <ac:chgData name="Stojic, Marko" userId="1bc23a0b-ad0e-4e60-b92c-bbfe13d0d255" providerId="ADAL" clId="{3A77AD58-67F0-48C1-AFD1-5937A1939652}" dt="2018-08-13T10:44:56.359" v="39654" actId="20577"/>
          <ac:spMkLst>
            <pc:docMk/>
            <pc:sldMk cId="3762242826" sldId="305"/>
            <ac:spMk id="4" creationId="{A82C62F8-4DE2-4C05-BD96-58411F4D455E}"/>
          </ac:spMkLst>
        </pc:spChg>
        <pc:spChg chg="mod">
          <ac:chgData name="Stojic, Marko" userId="1bc23a0b-ad0e-4e60-b92c-bbfe13d0d255" providerId="ADAL" clId="{3A77AD58-67F0-48C1-AFD1-5937A1939652}" dt="2018-08-15T12:19:18.666" v="44851" actId="114"/>
          <ac:spMkLst>
            <pc:docMk/>
            <pc:sldMk cId="3762242826" sldId="305"/>
            <ac:spMk id="5" creationId="{5D6395D8-4E29-4B2C-88B1-D4EBF4E72011}"/>
          </ac:spMkLst>
        </pc:spChg>
        <pc:picChg chg="add del mod">
          <ac:chgData name="Stojic, Marko" userId="1bc23a0b-ad0e-4e60-b92c-bbfe13d0d255" providerId="ADAL" clId="{3A77AD58-67F0-48C1-AFD1-5937A1939652}" dt="2018-08-13T11:28:24.794" v="39909" actId="478"/>
          <ac:picMkLst>
            <pc:docMk/>
            <pc:sldMk cId="3762242826" sldId="305"/>
            <ac:picMk id="6" creationId="{7A13F881-9B39-4118-A6A6-72F3400002FC}"/>
          </ac:picMkLst>
        </pc:picChg>
        <pc:picChg chg="add mod">
          <ac:chgData name="Stojic, Marko" userId="1bc23a0b-ad0e-4e60-b92c-bbfe13d0d255" providerId="ADAL" clId="{3A77AD58-67F0-48C1-AFD1-5937A1939652}" dt="2018-08-13T11:32:57.714" v="39915" actId="1076"/>
          <ac:picMkLst>
            <pc:docMk/>
            <pc:sldMk cId="3762242826" sldId="305"/>
            <ac:picMk id="7" creationId="{2D281565-25FF-4C2B-A0A1-52FD815419C8}"/>
          </ac:picMkLst>
        </pc:picChg>
      </pc:sldChg>
      <pc:sldChg chg="delSp modSp add del ord">
        <pc:chgData name="Stojic, Marko" userId="1bc23a0b-ad0e-4e60-b92c-bbfe13d0d255" providerId="ADAL" clId="{3A77AD58-67F0-48C1-AFD1-5937A1939652}" dt="2018-07-16T12:51:31.695" v="36547" actId="2696"/>
        <pc:sldMkLst>
          <pc:docMk/>
          <pc:sldMk cId="6453767" sldId="306"/>
        </pc:sldMkLst>
        <pc:spChg chg="mod">
          <ac:chgData name="Stojic, Marko" userId="1bc23a0b-ad0e-4e60-b92c-bbfe13d0d255" providerId="ADAL" clId="{3A77AD58-67F0-48C1-AFD1-5937A1939652}" dt="2018-07-16T12:50:50.293" v="36540" actId="20577"/>
          <ac:spMkLst>
            <pc:docMk/>
            <pc:sldMk cId="6453767" sldId="306"/>
            <ac:spMk id="4" creationId="{A82C62F8-4DE2-4C05-BD96-58411F4D455E}"/>
          </ac:spMkLst>
        </pc:spChg>
        <pc:spChg chg="mod">
          <ac:chgData name="Stojic, Marko" userId="1bc23a0b-ad0e-4e60-b92c-bbfe13d0d255" providerId="ADAL" clId="{3A77AD58-67F0-48C1-AFD1-5937A1939652}" dt="2018-07-16T12:51:00.518" v="36544" actId="5793"/>
          <ac:spMkLst>
            <pc:docMk/>
            <pc:sldMk cId="6453767" sldId="306"/>
            <ac:spMk id="5" creationId="{5D6395D8-4E29-4B2C-88B1-D4EBF4E72011}"/>
          </ac:spMkLst>
        </pc:spChg>
        <pc:picChg chg="del">
          <ac:chgData name="Stojic, Marko" userId="1bc23a0b-ad0e-4e60-b92c-bbfe13d0d255" providerId="ADAL" clId="{3A77AD58-67F0-48C1-AFD1-5937A1939652}" dt="2018-07-16T12:50:57.933" v="36542" actId="478"/>
          <ac:picMkLst>
            <pc:docMk/>
            <pc:sldMk cId="6453767" sldId="306"/>
            <ac:picMk id="6" creationId="{7A13F881-9B39-4118-A6A6-72F3400002FC}"/>
          </ac:picMkLst>
        </pc:picChg>
      </pc:sldChg>
      <pc:sldChg chg="delSp modSp add ord">
        <pc:chgData name="Stojic, Marko" userId="1bc23a0b-ad0e-4e60-b92c-bbfe13d0d255" providerId="ADAL" clId="{3A77AD58-67F0-48C1-AFD1-5937A1939652}" dt="2018-08-08T14:20:48.877" v="39612" actId="20577"/>
        <pc:sldMkLst>
          <pc:docMk/>
          <pc:sldMk cId="2455020415" sldId="307"/>
        </pc:sldMkLst>
        <pc:spChg chg="mod">
          <ac:chgData name="Stojic, Marko" userId="1bc23a0b-ad0e-4e60-b92c-bbfe13d0d255" providerId="ADAL" clId="{3A77AD58-67F0-48C1-AFD1-5937A1939652}" dt="2018-08-08T13:53:15.935" v="39608" actId="20577"/>
          <ac:spMkLst>
            <pc:docMk/>
            <pc:sldMk cId="2455020415" sldId="307"/>
            <ac:spMk id="4" creationId="{A82C62F8-4DE2-4C05-BD96-58411F4D455E}"/>
          </ac:spMkLst>
        </pc:spChg>
        <pc:spChg chg="mod">
          <ac:chgData name="Stojic, Marko" userId="1bc23a0b-ad0e-4e60-b92c-bbfe13d0d255" providerId="ADAL" clId="{3A77AD58-67F0-48C1-AFD1-5937A1939652}" dt="2018-08-08T14:20:48.877" v="39612" actId="20577"/>
          <ac:spMkLst>
            <pc:docMk/>
            <pc:sldMk cId="2455020415" sldId="307"/>
            <ac:spMk id="5" creationId="{5D6395D8-4E29-4B2C-88B1-D4EBF4E72011}"/>
          </ac:spMkLst>
        </pc:spChg>
        <pc:picChg chg="del">
          <ac:chgData name="Stojic, Marko" userId="1bc23a0b-ad0e-4e60-b92c-bbfe13d0d255" providerId="ADAL" clId="{3A77AD58-67F0-48C1-AFD1-5937A1939652}" dt="2018-07-16T12:51:38.869" v="36558" actId="478"/>
          <ac:picMkLst>
            <pc:docMk/>
            <pc:sldMk cId="2455020415" sldId="307"/>
            <ac:picMk id="6" creationId="{7A13F881-9B39-4118-A6A6-72F3400002FC}"/>
          </ac:picMkLst>
        </pc:picChg>
      </pc:sldChg>
      <pc:sldChg chg="delSp modSp add">
        <pc:chgData name="Stojic, Marko" userId="1bc23a0b-ad0e-4e60-b92c-bbfe13d0d255" providerId="ADAL" clId="{3A77AD58-67F0-48C1-AFD1-5937A1939652}" dt="2018-08-13T13:58:28.338" v="42336" actId="114"/>
        <pc:sldMkLst>
          <pc:docMk/>
          <pc:sldMk cId="3430253550" sldId="308"/>
        </pc:sldMkLst>
        <pc:spChg chg="mod">
          <ac:chgData name="Stojic, Marko" userId="1bc23a0b-ad0e-4e60-b92c-bbfe13d0d255" providerId="ADAL" clId="{3A77AD58-67F0-48C1-AFD1-5937A1939652}" dt="2018-08-13T13:37:37.914" v="41826" actId="20577"/>
          <ac:spMkLst>
            <pc:docMk/>
            <pc:sldMk cId="3430253550" sldId="308"/>
            <ac:spMk id="4" creationId="{A82C62F8-4DE2-4C05-BD96-58411F4D455E}"/>
          </ac:spMkLst>
        </pc:spChg>
        <pc:spChg chg="mod">
          <ac:chgData name="Stojic, Marko" userId="1bc23a0b-ad0e-4e60-b92c-bbfe13d0d255" providerId="ADAL" clId="{3A77AD58-67F0-48C1-AFD1-5937A1939652}" dt="2018-08-13T13:58:28.338" v="42336" actId="114"/>
          <ac:spMkLst>
            <pc:docMk/>
            <pc:sldMk cId="3430253550" sldId="308"/>
            <ac:spMk id="5" creationId="{5D6395D8-4E29-4B2C-88B1-D4EBF4E72011}"/>
          </ac:spMkLst>
        </pc:spChg>
        <pc:picChg chg="del">
          <ac:chgData name="Stojic, Marko" userId="1bc23a0b-ad0e-4e60-b92c-bbfe13d0d255" providerId="ADAL" clId="{3A77AD58-67F0-48C1-AFD1-5937A1939652}" dt="2018-07-16T13:21:37.021" v="38210" actId="478"/>
          <ac:picMkLst>
            <pc:docMk/>
            <pc:sldMk cId="3430253550" sldId="308"/>
            <ac:picMk id="6" creationId="{7A13F881-9B39-4118-A6A6-72F3400002FC}"/>
          </ac:picMkLst>
        </pc:picChg>
      </pc:sldChg>
      <pc:sldChg chg="addSp delSp modSp add">
        <pc:chgData name="Stojic, Marko" userId="1bc23a0b-ad0e-4e60-b92c-bbfe13d0d255" providerId="ADAL" clId="{3A77AD58-67F0-48C1-AFD1-5937A1939652}" dt="2018-08-15T12:20:22.333" v="44871" actId="207"/>
        <pc:sldMkLst>
          <pc:docMk/>
          <pc:sldMk cId="1420226139" sldId="309"/>
        </pc:sldMkLst>
        <pc:spChg chg="mod">
          <ac:chgData name="Stojic, Marko" userId="1bc23a0b-ad0e-4e60-b92c-bbfe13d0d255" providerId="ADAL" clId="{3A77AD58-67F0-48C1-AFD1-5937A1939652}" dt="2018-08-13T11:45:42.609" v="40293" actId="20577"/>
          <ac:spMkLst>
            <pc:docMk/>
            <pc:sldMk cId="1420226139" sldId="309"/>
            <ac:spMk id="4" creationId="{A82C62F8-4DE2-4C05-BD96-58411F4D455E}"/>
          </ac:spMkLst>
        </pc:spChg>
        <pc:spChg chg="mod">
          <ac:chgData name="Stojic, Marko" userId="1bc23a0b-ad0e-4e60-b92c-bbfe13d0d255" providerId="ADAL" clId="{3A77AD58-67F0-48C1-AFD1-5937A1939652}" dt="2018-08-15T12:20:22.333" v="44871" actId="207"/>
          <ac:spMkLst>
            <pc:docMk/>
            <pc:sldMk cId="1420226139" sldId="309"/>
            <ac:spMk id="5" creationId="{5D6395D8-4E29-4B2C-88B1-D4EBF4E72011}"/>
          </ac:spMkLst>
        </pc:spChg>
        <pc:picChg chg="add del mod">
          <ac:chgData name="Stojic, Marko" userId="1bc23a0b-ad0e-4e60-b92c-bbfe13d0d255" providerId="ADAL" clId="{3A77AD58-67F0-48C1-AFD1-5937A1939652}" dt="2018-08-13T12:16:32.495" v="41107" actId="478"/>
          <ac:picMkLst>
            <pc:docMk/>
            <pc:sldMk cId="1420226139" sldId="309"/>
            <ac:picMk id="6" creationId="{96BC3485-B421-4319-9216-B9F6A42F9F46}"/>
          </ac:picMkLst>
        </pc:picChg>
        <pc:picChg chg="del">
          <ac:chgData name="Stojic, Marko" userId="1bc23a0b-ad0e-4e60-b92c-bbfe13d0d255" providerId="ADAL" clId="{3A77AD58-67F0-48C1-AFD1-5937A1939652}" dt="2018-08-13T11:46:57.575" v="40486" actId="478"/>
          <ac:picMkLst>
            <pc:docMk/>
            <pc:sldMk cId="1420226139" sldId="309"/>
            <ac:picMk id="7" creationId="{2D281565-25FF-4C2B-A0A1-52FD815419C8}"/>
          </ac:picMkLst>
        </pc:picChg>
      </pc:sldChg>
      <pc:sldChg chg="modSp add">
        <pc:chgData name="Stojic, Marko" userId="1bc23a0b-ad0e-4e60-b92c-bbfe13d0d255" providerId="ADAL" clId="{3A77AD58-67F0-48C1-AFD1-5937A1939652}" dt="2018-08-13T12:16:41.026" v="41118" actId="20577"/>
        <pc:sldMkLst>
          <pc:docMk/>
          <pc:sldMk cId="3364262814" sldId="310"/>
        </pc:sldMkLst>
        <pc:spChg chg="mod">
          <ac:chgData name="Stojic, Marko" userId="1bc23a0b-ad0e-4e60-b92c-bbfe13d0d255" providerId="ADAL" clId="{3A77AD58-67F0-48C1-AFD1-5937A1939652}" dt="2018-08-13T12:16:41.026" v="41118" actId="20577"/>
          <ac:spMkLst>
            <pc:docMk/>
            <pc:sldMk cId="3364262814" sldId="310"/>
            <ac:spMk id="4" creationId="{A82C62F8-4DE2-4C05-BD96-58411F4D455E}"/>
          </ac:spMkLst>
        </pc:spChg>
        <pc:spChg chg="mod">
          <ac:chgData name="Stojic, Marko" userId="1bc23a0b-ad0e-4e60-b92c-bbfe13d0d255" providerId="ADAL" clId="{3A77AD58-67F0-48C1-AFD1-5937A1939652}" dt="2018-08-13T12:16:05.545" v="41073" actId="20577"/>
          <ac:spMkLst>
            <pc:docMk/>
            <pc:sldMk cId="3364262814" sldId="310"/>
            <ac:spMk id="5" creationId="{5D6395D8-4E29-4B2C-88B1-D4EBF4E72011}"/>
          </ac:spMkLst>
        </pc:spChg>
        <pc:picChg chg="mod">
          <ac:chgData name="Stojic, Marko" userId="1bc23a0b-ad0e-4e60-b92c-bbfe13d0d255" providerId="ADAL" clId="{3A77AD58-67F0-48C1-AFD1-5937A1939652}" dt="2018-08-13T12:16:28.195" v="41106" actId="1076"/>
          <ac:picMkLst>
            <pc:docMk/>
            <pc:sldMk cId="3364262814" sldId="310"/>
            <ac:picMk id="6" creationId="{96BC3485-B421-4319-9216-B9F6A42F9F46}"/>
          </ac:picMkLst>
        </pc:picChg>
      </pc:sldChg>
      <pc:sldChg chg="modSp add">
        <pc:chgData name="Stojic, Marko" userId="1bc23a0b-ad0e-4e60-b92c-bbfe13d0d255" providerId="ADAL" clId="{3A77AD58-67F0-48C1-AFD1-5937A1939652}" dt="2018-08-15T12:21:04.825" v="44877" actId="114"/>
        <pc:sldMkLst>
          <pc:docMk/>
          <pc:sldMk cId="614761840" sldId="311"/>
        </pc:sldMkLst>
        <pc:spChg chg="mod">
          <ac:chgData name="Stojic, Marko" userId="1bc23a0b-ad0e-4e60-b92c-bbfe13d0d255" providerId="ADAL" clId="{3A77AD58-67F0-48C1-AFD1-5937A1939652}" dt="2018-08-13T14:00:18.777" v="42352" actId="20577"/>
          <ac:spMkLst>
            <pc:docMk/>
            <pc:sldMk cId="614761840" sldId="311"/>
            <ac:spMk id="4" creationId="{A82C62F8-4DE2-4C05-BD96-58411F4D455E}"/>
          </ac:spMkLst>
        </pc:spChg>
        <pc:spChg chg="mod">
          <ac:chgData name="Stojic, Marko" userId="1bc23a0b-ad0e-4e60-b92c-bbfe13d0d255" providerId="ADAL" clId="{3A77AD58-67F0-48C1-AFD1-5937A1939652}" dt="2018-08-15T12:21:04.825" v="44877" actId="114"/>
          <ac:spMkLst>
            <pc:docMk/>
            <pc:sldMk cId="614761840" sldId="311"/>
            <ac:spMk id="5" creationId="{5D6395D8-4E29-4B2C-88B1-D4EBF4E72011}"/>
          </ac:spMkLst>
        </pc:spChg>
      </pc:sldChg>
      <pc:sldChg chg="addSp modSp add">
        <pc:chgData name="Stojic, Marko" userId="1bc23a0b-ad0e-4e60-b92c-bbfe13d0d255" providerId="ADAL" clId="{3A77AD58-67F0-48C1-AFD1-5937A1939652}" dt="2018-08-15T12:21:39.177" v="44888" actId="114"/>
        <pc:sldMkLst>
          <pc:docMk/>
          <pc:sldMk cId="3681268731" sldId="312"/>
        </pc:sldMkLst>
        <pc:spChg chg="mod">
          <ac:chgData name="Stojic, Marko" userId="1bc23a0b-ad0e-4e60-b92c-bbfe13d0d255" providerId="ADAL" clId="{3A77AD58-67F0-48C1-AFD1-5937A1939652}" dt="2018-08-14T14:27:02.984" v="43579" actId="20577"/>
          <ac:spMkLst>
            <pc:docMk/>
            <pc:sldMk cId="3681268731" sldId="312"/>
            <ac:spMk id="4" creationId="{A82C62F8-4DE2-4C05-BD96-58411F4D455E}"/>
          </ac:spMkLst>
        </pc:spChg>
        <pc:spChg chg="mod">
          <ac:chgData name="Stojic, Marko" userId="1bc23a0b-ad0e-4e60-b92c-bbfe13d0d255" providerId="ADAL" clId="{3A77AD58-67F0-48C1-AFD1-5937A1939652}" dt="2018-08-15T12:21:39.177" v="44888" actId="114"/>
          <ac:spMkLst>
            <pc:docMk/>
            <pc:sldMk cId="3681268731" sldId="312"/>
            <ac:spMk id="5" creationId="{5D6395D8-4E29-4B2C-88B1-D4EBF4E72011}"/>
          </ac:spMkLst>
        </pc:spChg>
        <pc:picChg chg="add mod">
          <ac:chgData name="Stojic, Marko" userId="1bc23a0b-ad0e-4e60-b92c-bbfe13d0d255" providerId="ADAL" clId="{3A77AD58-67F0-48C1-AFD1-5937A1939652}" dt="2018-08-14T14:42:18.257" v="43825" actId="1076"/>
          <ac:picMkLst>
            <pc:docMk/>
            <pc:sldMk cId="3681268731" sldId="312"/>
            <ac:picMk id="6" creationId="{F3A3049C-42E1-4A3B-BBDA-B77AF8FA7700}"/>
          </ac:picMkLst>
        </pc:picChg>
        <pc:picChg chg="add mod">
          <ac:chgData name="Stojic, Marko" userId="1bc23a0b-ad0e-4e60-b92c-bbfe13d0d255" providerId="ADAL" clId="{3A77AD58-67F0-48C1-AFD1-5937A1939652}" dt="2018-08-15T12:04:56.855" v="44183" actId="1076"/>
          <ac:picMkLst>
            <pc:docMk/>
            <pc:sldMk cId="3681268731" sldId="312"/>
            <ac:picMk id="7" creationId="{BA98D747-7CCB-45C6-8489-FD349FBD9CCA}"/>
          </ac:picMkLst>
        </pc:picChg>
      </pc:sldChg>
      <pc:sldChg chg="addSp delSp modSp add">
        <pc:chgData name="Stojic, Marko" userId="1bc23a0b-ad0e-4e60-b92c-bbfe13d0d255" providerId="ADAL" clId="{3A77AD58-67F0-48C1-AFD1-5937A1939652}" dt="2018-08-15T12:22:30.610" v="44903" actId="114"/>
        <pc:sldMkLst>
          <pc:docMk/>
          <pc:sldMk cId="3412308311" sldId="313"/>
        </pc:sldMkLst>
        <pc:spChg chg="mod">
          <ac:chgData name="Stojic, Marko" userId="1bc23a0b-ad0e-4e60-b92c-bbfe13d0d255" providerId="ADAL" clId="{3A77AD58-67F0-48C1-AFD1-5937A1939652}" dt="2018-08-15T12:22:30.610" v="44903" actId="114"/>
          <ac:spMkLst>
            <pc:docMk/>
            <pc:sldMk cId="3412308311" sldId="313"/>
            <ac:spMk id="5" creationId="{5D6395D8-4E29-4B2C-88B1-D4EBF4E72011}"/>
          </ac:spMkLst>
        </pc:spChg>
        <pc:picChg chg="del">
          <ac:chgData name="Stojic, Marko" userId="1bc23a0b-ad0e-4e60-b92c-bbfe13d0d255" providerId="ADAL" clId="{3A77AD58-67F0-48C1-AFD1-5937A1939652}" dt="2018-08-15T12:05:22.554" v="44187" actId="478"/>
          <ac:picMkLst>
            <pc:docMk/>
            <pc:sldMk cId="3412308311" sldId="313"/>
            <ac:picMk id="6" creationId="{F3A3049C-42E1-4A3B-BBDA-B77AF8FA7700}"/>
          </ac:picMkLst>
        </pc:picChg>
        <pc:picChg chg="del">
          <ac:chgData name="Stojic, Marko" userId="1bc23a0b-ad0e-4e60-b92c-bbfe13d0d255" providerId="ADAL" clId="{3A77AD58-67F0-48C1-AFD1-5937A1939652}" dt="2018-08-15T12:05:19.611" v="44185" actId="478"/>
          <ac:picMkLst>
            <pc:docMk/>
            <pc:sldMk cId="3412308311" sldId="313"/>
            <ac:picMk id="7" creationId="{BA98D747-7CCB-45C6-8489-FD349FBD9CCA}"/>
          </ac:picMkLst>
        </pc:picChg>
        <pc:picChg chg="add mod">
          <ac:chgData name="Stojic, Marko" userId="1bc23a0b-ad0e-4e60-b92c-bbfe13d0d255" providerId="ADAL" clId="{3A77AD58-67F0-48C1-AFD1-5937A1939652}" dt="2018-08-15T12:10:48.561" v="44697" actId="1076"/>
          <ac:picMkLst>
            <pc:docMk/>
            <pc:sldMk cId="3412308311" sldId="313"/>
            <ac:picMk id="8" creationId="{0BB93E5E-9EA8-44E0-9426-5FD0221174C5}"/>
          </ac:picMkLst>
        </pc:picChg>
      </pc:sldChg>
      <pc:sldChg chg="modSp add">
        <pc:chgData name="Stojic, Marko" userId="1bc23a0b-ad0e-4e60-b92c-bbfe13d0d255" providerId="ADAL" clId="{3A77AD58-67F0-48C1-AFD1-5937A1939652}" dt="2018-08-15T12:23:33.352" v="44919" actId="114"/>
        <pc:sldMkLst>
          <pc:docMk/>
          <pc:sldMk cId="1132818989" sldId="314"/>
        </pc:sldMkLst>
        <pc:spChg chg="mod">
          <ac:chgData name="Stojic, Marko" userId="1bc23a0b-ad0e-4e60-b92c-bbfe13d0d255" providerId="ADAL" clId="{3A77AD58-67F0-48C1-AFD1-5937A1939652}" dt="2018-08-15T12:22:43.160" v="44905" actId="114"/>
          <ac:spMkLst>
            <pc:docMk/>
            <pc:sldMk cId="1132818989" sldId="314"/>
            <ac:spMk id="4" creationId="{A82C62F8-4DE2-4C05-BD96-58411F4D455E}"/>
          </ac:spMkLst>
        </pc:spChg>
        <pc:spChg chg="mod">
          <ac:chgData name="Stojic, Marko" userId="1bc23a0b-ad0e-4e60-b92c-bbfe13d0d255" providerId="ADAL" clId="{3A77AD58-67F0-48C1-AFD1-5937A1939652}" dt="2018-08-15T12:23:33.352" v="44919" actId="114"/>
          <ac:spMkLst>
            <pc:docMk/>
            <pc:sldMk cId="1132818989" sldId="314"/>
            <ac:spMk id="5" creationId="{5D6395D8-4E29-4B2C-88B1-D4EBF4E72011}"/>
          </ac:spMkLst>
        </pc:spChg>
      </pc:sldChg>
      <pc:sldChg chg="addSp delSp modSp add">
        <pc:chgData name="Stojic, Marko" userId="1bc23a0b-ad0e-4e60-b92c-bbfe13d0d255" providerId="ADAL" clId="{3A77AD58-67F0-48C1-AFD1-5937A1939652}" dt="2018-08-15T12:14:33.909" v="44840" actId="1076"/>
        <pc:sldMkLst>
          <pc:docMk/>
          <pc:sldMk cId="403777038" sldId="315"/>
        </pc:sldMkLst>
        <pc:spChg chg="del mod">
          <ac:chgData name="Stojic, Marko" userId="1bc23a0b-ad0e-4e60-b92c-bbfe13d0d255" providerId="ADAL" clId="{3A77AD58-67F0-48C1-AFD1-5937A1939652}" dt="2018-08-15T12:14:25.060" v="44837" actId="478"/>
          <ac:spMkLst>
            <pc:docMk/>
            <pc:sldMk cId="403777038" sldId="315"/>
            <ac:spMk id="4" creationId="{A82C62F8-4DE2-4C05-BD96-58411F4D455E}"/>
          </ac:spMkLst>
        </pc:spChg>
        <pc:spChg chg="del mod">
          <ac:chgData name="Stojic, Marko" userId="1bc23a0b-ad0e-4e60-b92c-bbfe13d0d255" providerId="ADAL" clId="{3A77AD58-67F0-48C1-AFD1-5937A1939652}" dt="2018-08-15T12:14:15.322" v="44833" actId="478"/>
          <ac:spMkLst>
            <pc:docMk/>
            <pc:sldMk cId="403777038" sldId="315"/>
            <ac:spMk id="5" creationId="{5D6395D8-4E29-4B2C-88B1-D4EBF4E72011}"/>
          </ac:spMkLst>
        </pc:spChg>
        <pc:spChg chg="add del mod">
          <ac:chgData name="Stojic, Marko" userId="1bc23a0b-ad0e-4e60-b92c-bbfe13d0d255" providerId="ADAL" clId="{3A77AD58-67F0-48C1-AFD1-5937A1939652}" dt="2018-08-15T12:14:16.443" v="44834" actId="478"/>
          <ac:spMkLst>
            <pc:docMk/>
            <pc:sldMk cId="403777038" sldId="315"/>
            <ac:spMk id="6" creationId="{B0088969-0C96-4991-B5C5-A78A99F65AA5}"/>
          </ac:spMkLst>
        </pc:spChg>
        <pc:picChg chg="del">
          <ac:chgData name="Stojic, Marko" userId="1bc23a0b-ad0e-4e60-b92c-bbfe13d0d255" providerId="ADAL" clId="{3A77AD58-67F0-48C1-AFD1-5937A1939652}" dt="2018-08-15T12:14:17.234" v="44835" actId="478"/>
          <ac:picMkLst>
            <pc:docMk/>
            <pc:sldMk cId="403777038" sldId="315"/>
            <ac:picMk id="8" creationId="{0BB93E5E-9EA8-44E0-9426-5FD0221174C5}"/>
          </ac:picMkLst>
        </pc:picChg>
        <pc:picChg chg="add mod">
          <ac:chgData name="Stojic, Marko" userId="1bc23a0b-ad0e-4e60-b92c-bbfe13d0d255" providerId="ADAL" clId="{3A77AD58-67F0-48C1-AFD1-5937A1939652}" dt="2018-08-15T12:14:33.909" v="44840" actId="1076"/>
          <ac:picMkLst>
            <pc:docMk/>
            <pc:sldMk cId="403777038" sldId="315"/>
            <ac:picMk id="9" creationId="{2DC6AED8-DD2D-4050-B487-54E5C2015987}"/>
          </ac:picMkLst>
        </pc:picChg>
      </pc:sldChg>
      <pc:sldChg chg="delSp modSp add ord">
        <pc:chgData name="Stojic, Marko" userId="1bc23a0b-ad0e-4e60-b92c-bbfe13d0d255" providerId="ADAL" clId="{3A77AD58-67F0-48C1-AFD1-5937A1939652}" dt="2018-08-15T13:14:53.133" v="45796" actId="20577"/>
        <pc:sldMkLst>
          <pc:docMk/>
          <pc:sldMk cId="2786698531" sldId="316"/>
        </pc:sldMkLst>
        <pc:spChg chg="mod">
          <ac:chgData name="Stojic, Marko" userId="1bc23a0b-ad0e-4e60-b92c-bbfe13d0d255" providerId="ADAL" clId="{3A77AD58-67F0-48C1-AFD1-5937A1939652}" dt="2018-08-15T13:06:02.462" v="44982" actId="20577"/>
          <ac:spMkLst>
            <pc:docMk/>
            <pc:sldMk cId="2786698531" sldId="316"/>
            <ac:spMk id="4" creationId="{A82C62F8-4DE2-4C05-BD96-58411F4D455E}"/>
          </ac:spMkLst>
        </pc:spChg>
        <pc:spChg chg="mod">
          <ac:chgData name="Stojic, Marko" userId="1bc23a0b-ad0e-4e60-b92c-bbfe13d0d255" providerId="ADAL" clId="{3A77AD58-67F0-48C1-AFD1-5937A1939652}" dt="2018-08-15T13:14:53.133" v="45796" actId="20577"/>
          <ac:spMkLst>
            <pc:docMk/>
            <pc:sldMk cId="2786698531" sldId="316"/>
            <ac:spMk id="5" creationId="{5D6395D8-4E29-4B2C-88B1-D4EBF4E72011}"/>
          </ac:spMkLst>
        </pc:spChg>
        <pc:picChg chg="del">
          <ac:chgData name="Stojic, Marko" userId="1bc23a0b-ad0e-4e60-b92c-bbfe13d0d255" providerId="ADAL" clId="{3A77AD58-67F0-48C1-AFD1-5937A1939652}" dt="2018-08-15T13:05:20.293" v="44924" actId="478"/>
          <ac:picMkLst>
            <pc:docMk/>
            <pc:sldMk cId="2786698531" sldId="316"/>
            <ac:picMk id="8" creationId="{0BB93E5E-9EA8-44E0-9426-5FD0221174C5}"/>
          </ac:picMkLst>
        </pc:picChg>
      </pc:sldChg>
      <pc:sldChg chg="addSp delSp modSp add">
        <pc:chgData name="Stojic, Marko" userId="1bc23a0b-ad0e-4e60-b92c-bbfe13d0d255" providerId="ADAL" clId="{3A77AD58-67F0-48C1-AFD1-5937A1939652}" dt="2018-08-15T13:15:50.606" v="45805" actId="1076"/>
        <pc:sldMkLst>
          <pc:docMk/>
          <pc:sldMk cId="1393630747" sldId="317"/>
        </pc:sldMkLst>
        <pc:spChg chg="del mod">
          <ac:chgData name="Stojic, Marko" userId="1bc23a0b-ad0e-4e60-b92c-bbfe13d0d255" providerId="ADAL" clId="{3A77AD58-67F0-48C1-AFD1-5937A1939652}" dt="2018-08-15T13:15:05.614" v="45801" actId="478"/>
          <ac:spMkLst>
            <pc:docMk/>
            <pc:sldMk cId="1393630747" sldId="317"/>
            <ac:spMk id="4" creationId="{A82C62F8-4DE2-4C05-BD96-58411F4D455E}"/>
          </ac:spMkLst>
        </pc:spChg>
        <pc:spChg chg="del">
          <ac:chgData name="Stojic, Marko" userId="1bc23a0b-ad0e-4e60-b92c-bbfe13d0d255" providerId="ADAL" clId="{3A77AD58-67F0-48C1-AFD1-5937A1939652}" dt="2018-08-15T13:15:00.567" v="45798" actId="478"/>
          <ac:spMkLst>
            <pc:docMk/>
            <pc:sldMk cId="1393630747" sldId="317"/>
            <ac:spMk id="5" creationId="{5D6395D8-4E29-4B2C-88B1-D4EBF4E72011}"/>
          </ac:spMkLst>
        </pc:spChg>
        <pc:spChg chg="add del mod">
          <ac:chgData name="Stojic, Marko" userId="1bc23a0b-ad0e-4e60-b92c-bbfe13d0d255" providerId="ADAL" clId="{3A77AD58-67F0-48C1-AFD1-5937A1939652}" dt="2018-08-15T13:15:02.804" v="45799" actId="478"/>
          <ac:spMkLst>
            <pc:docMk/>
            <pc:sldMk cId="1393630747" sldId="317"/>
            <ac:spMk id="6" creationId="{0A2EB635-7607-4A3A-A1B2-EAE547D06032}"/>
          </ac:spMkLst>
        </pc:spChg>
        <pc:spChg chg="add del mod">
          <ac:chgData name="Stojic, Marko" userId="1bc23a0b-ad0e-4e60-b92c-bbfe13d0d255" providerId="ADAL" clId="{3A77AD58-67F0-48C1-AFD1-5937A1939652}" dt="2018-08-15T13:15:07.475" v="45802" actId="478"/>
          <ac:spMkLst>
            <pc:docMk/>
            <pc:sldMk cId="1393630747" sldId="317"/>
            <ac:spMk id="8" creationId="{1AFFA795-4E20-4AF7-A3E4-D17817AA2996}"/>
          </ac:spMkLst>
        </pc:spChg>
        <pc:picChg chg="add mod">
          <ac:chgData name="Stojic, Marko" userId="1bc23a0b-ad0e-4e60-b92c-bbfe13d0d255" providerId="ADAL" clId="{3A77AD58-67F0-48C1-AFD1-5937A1939652}" dt="2018-08-15T13:15:50.606" v="45805" actId="1076"/>
          <ac:picMkLst>
            <pc:docMk/>
            <pc:sldMk cId="1393630747" sldId="317"/>
            <ac:picMk id="10" creationId="{8F17C111-A1B5-4E54-B381-61A7134B028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en-GB" smtClean="0">
                <a:latin typeface="AA Zuehlke" pitchFamily="2" charset="0"/>
              </a:rPr>
              <a:t>30/08/2018</a:t>
            </a:fld>
            <a:endParaRPr lang="en-GB">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en-GB" smtClean="0">
                <a:latin typeface="AA Zuehlke" pitchFamily="2" charset="0"/>
              </a:rPr>
              <a:t>‹#›</a:t>
            </a:fld>
            <a:endParaRPr lang="en-GB">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AA Zuehlke" pitchFamily="2" charset="0"/>
              </a:defRPr>
            </a:lvl1pPr>
          </a:lstStyle>
          <a:p>
            <a:endParaRPr lang="en-GB" noProof="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AA Zuehlke" pitchFamily="2" charset="0"/>
              </a:defRPr>
            </a:lvl1pPr>
          </a:lstStyle>
          <a:p>
            <a:fld id="{A6966AE6-B72D-4967-9CA3-8469D2863705}" type="datetimeFigureOut">
              <a:rPr lang="en-GB" noProof="0" smtClean="0"/>
              <a:pPr/>
              <a:t>30/08/2018</a:t>
            </a:fld>
            <a:endParaRPr lang="en-GB" noProof="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AA Zuehlke" pitchFamily="2" charset="0"/>
              </a:defRPr>
            </a:lvl1pPr>
          </a:lstStyle>
          <a:p>
            <a:endParaRPr lang="en-GB" noProof="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AA Zuehlke" pitchFamily="2" charset="0"/>
              </a:defRPr>
            </a:lvl1pPr>
          </a:lstStyle>
          <a:p>
            <a:fld id="{04E102C5-3B9C-48EE-BFF0-2E7AF2F2A1F4}" type="slidenum">
              <a:rPr lang="en-GB" noProof="0" smtClean="0"/>
              <a:pPr/>
              <a:t>‹#›</a:t>
            </a:fld>
            <a:endParaRPr lang="en-GB" noProof="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mall" preserve="1" userDrawn="1">
  <p:cSld name="Title Slide sma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1796783"/>
            <a:ext cx="11379199" cy="3040751"/>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pic>
        <p:nvPicPr>
          <p:cNvPr id="4" name="Picture 3">
            <a:extLst>
              <a:ext uri="{FF2B5EF4-FFF2-40B4-BE49-F238E27FC236}">
                <a16:creationId xmlns:a16="http://schemas.microsoft.com/office/drawing/2014/main" id="{CEC477FF-888B-4D23-BD4B-D17D42FE52C9}"/>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236518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Image Slide" preserve="1" userDrawn="1">
  <p:cSld name="Full Image Slide">
    <p:spTree>
      <p:nvGrpSpPr>
        <p:cNvPr id="1" name=""/>
        <p:cNvGrpSpPr/>
        <p:nvPr/>
      </p:nvGrpSpPr>
      <p:grpSpPr>
        <a:xfrm>
          <a:off x="0" y="0"/>
          <a:ext cx="0" cy="0"/>
          <a:chOff x="0" y="0"/>
          <a:chExt cx="0" cy="0"/>
        </a:xfrm>
      </p:grpSpPr>
      <p:sp>
        <p:nvSpPr>
          <p:cNvPr id="3" name="Bildplatzhalter 4"/>
          <p:cNvSpPr>
            <a:spLocks noGrp="1"/>
          </p:cNvSpPr>
          <p:nvPr>
            <p:ph type="pic" sz="quarter" idx="10" hasCustomPrompt="1"/>
          </p:nvPr>
        </p:nvSpPr>
        <p:spPr>
          <a:xfrm>
            <a:off x="406400" y="406400"/>
            <a:ext cx="11379199" cy="6045200"/>
          </a:xfrm>
        </p:spPr>
        <p:txBody>
          <a:bodyPr tIns="720000" bIns="0" anchor="ctr"/>
          <a:lstStyle>
            <a:lvl1pPr marL="0" indent="0" algn="ctr">
              <a:spcBef>
                <a:spcPts val="0"/>
              </a:spcBef>
              <a:buFontTx/>
              <a:buNone/>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Tree>
    <p:extLst>
      <p:ext uri="{BB962C8B-B14F-4D97-AF65-F5344CB8AC3E}">
        <p14:creationId xmlns:p14="http://schemas.microsoft.com/office/powerpoint/2010/main" val="1360275757"/>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pter Slide Orange" preserve="1" userDrawn="1">
  <p:cSld name="Chapter Slide Orang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359056087"/>
      </p:ext>
    </p:extLst>
  </p:cSld>
  <p:clrMapOvr>
    <a:masterClrMapping/>
  </p:clrMapOvr>
  <p:extLst mod="1">
    <p:ext uri="{DCECCB84-F9BA-43D5-87BE-67443E8EF086}">
      <p15:sldGuideLst xmlns:p15="http://schemas.microsoft.com/office/powerpoint/2012/main">
        <p15:guide id="1" pos="831" userDrawn="1">
          <p15:clr>
            <a:srgbClr val="FBAE40"/>
          </p15:clr>
        </p15:guide>
        <p15:guide id="3" pos="684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hapter Slide Bright Blue" preserve="1" userDrawn="1">
  <p:cSld name="Chapter Slide Bright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66CC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698539377"/>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pter Slide Blue" preserve="1" userDrawn="1">
  <p:cSld name="Chapter Slide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99C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28862316"/>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pter Slide Green" preserve="1" userDrawn="1">
  <p:cSld name="Chapter Slide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CC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168405618"/>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apter Slide Bright Green" preserve="1" userDrawn="1">
  <p:cSld name="Chapter Slide Bright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CC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76850515"/>
      </p:ext>
    </p:extLst>
  </p:cSld>
  <p:clrMapOvr>
    <a:masterClrMapping/>
  </p:clrMapOvr>
  <p:extLst mod="1">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er Quote Slide" preserve="1" userDrawn="1">
  <p:cSld name="Customer 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FF6E61FF-BC11-4E05-AD87-1E37DED13E44}"/>
              </a:ext>
            </a:extLst>
          </p:cNvPr>
          <p:cNvSpPr>
            <a:spLocks noGrp="1"/>
          </p:cNvSpPr>
          <p:nvPr>
            <p:ph idx="1" hasCustomPrompt="1"/>
          </p:nvPr>
        </p:nvSpPr>
        <p:spPr>
          <a:xfrm>
            <a:off x="406400" y="1525266"/>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4" name="Content Placeholder 2">
            <a:extLst>
              <a:ext uri="{FF2B5EF4-FFF2-40B4-BE49-F238E27FC236}">
                <a16:creationId xmlns:a16="http://schemas.microsoft.com/office/drawing/2014/main" id="{F0022DBF-8F9A-41E9-8DC0-CEE6E9EFDD30}"/>
              </a:ext>
            </a:extLst>
          </p:cNvPr>
          <p:cNvSpPr>
            <a:spLocks noGrp="1"/>
          </p:cNvSpPr>
          <p:nvPr>
            <p:ph idx="10" hasCustomPrompt="1"/>
          </p:nvPr>
        </p:nvSpPr>
        <p:spPr>
          <a:xfrm>
            <a:off x="406400" y="4975600"/>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5" name="Content Placeholder 2">
            <a:extLst>
              <a:ext uri="{FF2B5EF4-FFF2-40B4-BE49-F238E27FC236}">
                <a16:creationId xmlns:a16="http://schemas.microsoft.com/office/drawing/2014/main" id="{6AAD0934-E481-4D61-A7F1-9122DB03D28E}"/>
              </a:ext>
            </a:extLst>
          </p:cNvPr>
          <p:cNvSpPr>
            <a:spLocks noGrp="1"/>
          </p:cNvSpPr>
          <p:nvPr>
            <p:ph idx="11" hasCustomPrompt="1"/>
          </p:nvPr>
        </p:nvSpPr>
        <p:spPr>
          <a:xfrm>
            <a:off x="406401" y="3250433"/>
            <a:ext cx="11379200" cy="1476000"/>
          </a:xfrm>
        </p:spPr>
        <p:txBody>
          <a:bodyPr/>
          <a:lstStyle>
            <a:lvl1pPr marL="0" indent="0" algn="l">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Tree>
    <p:extLst>
      <p:ext uri="{BB962C8B-B14F-4D97-AF65-F5344CB8AC3E}">
        <p14:creationId xmlns:p14="http://schemas.microsoft.com/office/powerpoint/2010/main" val="1918048448"/>
      </p:ext>
    </p:extLst>
  </p:cSld>
  <p:clrMapOvr>
    <a:masterClrMapping/>
  </p:clrMapOvr>
  <p:extLst mod="1">
    <p:ext uri="{DCECCB84-F9BA-43D5-87BE-67443E8EF086}">
      <p15:sldGuideLst xmlns:p15="http://schemas.microsoft.com/office/powerpoint/2012/main">
        <p15:guide id="1" orient="horz" pos="960" userDrawn="1">
          <p15:clr>
            <a:srgbClr val="FBAE40"/>
          </p15:clr>
        </p15:guide>
        <p15:guide id="2" orient="horz" pos="1892" userDrawn="1">
          <p15:clr>
            <a:srgbClr val="FBAE40"/>
          </p15:clr>
        </p15:guide>
        <p15:guide id="3" orient="horz" pos="2048" userDrawn="1">
          <p15:clr>
            <a:srgbClr val="FBAE40"/>
          </p15:clr>
        </p15:guide>
        <p15:guide id="4" orient="horz" pos="2978" userDrawn="1">
          <p15:clr>
            <a:srgbClr val="FBAE40"/>
          </p15:clr>
        </p15:guide>
        <p15:guide id="5" orient="horz" pos="31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am Slide small" preserve="1" userDrawn="1">
  <p:cSld name="Team Slide small">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3" name="Picture Placeholder 4">
            <a:extLst>
              <a:ext uri="{FF2B5EF4-FFF2-40B4-BE49-F238E27FC236}">
                <a16:creationId xmlns:a16="http://schemas.microsoft.com/office/drawing/2014/main" id="{A0300808-DBDE-4DFA-8509-9F0277D0E42F}"/>
              </a:ext>
            </a:extLst>
          </p:cNvPr>
          <p:cNvSpPr>
            <a:spLocks noGrp="1"/>
          </p:cNvSpPr>
          <p:nvPr>
            <p:ph type="pic" sz="quarter" idx="15" hasCustomPrompt="1"/>
          </p:nvPr>
        </p:nvSpPr>
        <p:spPr>
          <a:xfrm>
            <a:off x="2756282"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4" name="Picture Placeholder 4">
            <a:extLst>
              <a:ext uri="{FF2B5EF4-FFF2-40B4-BE49-F238E27FC236}">
                <a16:creationId xmlns:a16="http://schemas.microsoft.com/office/drawing/2014/main" id="{F2AE850C-1E84-4FC5-924F-B64A4896FF97}"/>
              </a:ext>
            </a:extLst>
          </p:cNvPr>
          <p:cNvSpPr>
            <a:spLocks noGrp="1"/>
          </p:cNvSpPr>
          <p:nvPr>
            <p:ph type="pic" sz="quarter" idx="16" hasCustomPrompt="1"/>
          </p:nvPr>
        </p:nvSpPr>
        <p:spPr>
          <a:xfrm>
            <a:off x="5106165"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5" name="Picture Placeholder 4">
            <a:extLst>
              <a:ext uri="{FF2B5EF4-FFF2-40B4-BE49-F238E27FC236}">
                <a16:creationId xmlns:a16="http://schemas.microsoft.com/office/drawing/2014/main" id="{81992707-D939-4706-B786-C9CF93F3AEAA}"/>
              </a:ext>
            </a:extLst>
          </p:cNvPr>
          <p:cNvSpPr>
            <a:spLocks noGrp="1"/>
          </p:cNvSpPr>
          <p:nvPr>
            <p:ph type="pic" sz="quarter" idx="17" hasCustomPrompt="1"/>
          </p:nvPr>
        </p:nvSpPr>
        <p:spPr>
          <a:xfrm>
            <a:off x="7456048"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6" name="Picture Placeholder 4">
            <a:extLst>
              <a:ext uri="{FF2B5EF4-FFF2-40B4-BE49-F238E27FC236}">
                <a16:creationId xmlns:a16="http://schemas.microsoft.com/office/drawing/2014/main" id="{B7596F18-3EC6-486C-8671-ED97B31F1757}"/>
              </a:ext>
            </a:extLst>
          </p:cNvPr>
          <p:cNvSpPr>
            <a:spLocks noGrp="1"/>
          </p:cNvSpPr>
          <p:nvPr>
            <p:ph type="pic" sz="quarter" idx="18" hasCustomPrompt="1"/>
          </p:nvPr>
        </p:nvSpPr>
        <p:spPr>
          <a:xfrm>
            <a:off x="9805930"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4064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4064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0" name="Text Placeholder 17">
            <a:extLst>
              <a:ext uri="{FF2B5EF4-FFF2-40B4-BE49-F238E27FC236}">
                <a16:creationId xmlns:a16="http://schemas.microsoft.com/office/drawing/2014/main" id="{35CC0936-D4E9-4B96-9B7C-4BA77F46C1C5}"/>
              </a:ext>
            </a:extLst>
          </p:cNvPr>
          <p:cNvSpPr>
            <a:spLocks noGrp="1"/>
          </p:cNvSpPr>
          <p:nvPr>
            <p:ph type="body" sz="quarter" idx="21" hasCustomPrompt="1"/>
          </p:nvPr>
        </p:nvSpPr>
        <p:spPr>
          <a:xfrm>
            <a:off x="2756282"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1" name="Text Placeholder 17">
            <a:extLst>
              <a:ext uri="{FF2B5EF4-FFF2-40B4-BE49-F238E27FC236}">
                <a16:creationId xmlns:a16="http://schemas.microsoft.com/office/drawing/2014/main" id="{138F48BD-C347-4187-8EB9-2CA6B7ACB94F}"/>
              </a:ext>
            </a:extLst>
          </p:cNvPr>
          <p:cNvSpPr>
            <a:spLocks noGrp="1"/>
          </p:cNvSpPr>
          <p:nvPr>
            <p:ph type="body" sz="quarter" idx="22" hasCustomPrompt="1"/>
          </p:nvPr>
        </p:nvSpPr>
        <p:spPr>
          <a:xfrm>
            <a:off x="2756282"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2" name="Text Placeholder 17">
            <a:extLst>
              <a:ext uri="{FF2B5EF4-FFF2-40B4-BE49-F238E27FC236}">
                <a16:creationId xmlns:a16="http://schemas.microsoft.com/office/drawing/2014/main" id="{F3BA275B-70B9-49D7-A229-10FB42FC403E}"/>
              </a:ext>
            </a:extLst>
          </p:cNvPr>
          <p:cNvSpPr>
            <a:spLocks noGrp="1"/>
          </p:cNvSpPr>
          <p:nvPr>
            <p:ph type="body" sz="quarter" idx="23" hasCustomPrompt="1"/>
          </p:nvPr>
        </p:nvSpPr>
        <p:spPr>
          <a:xfrm>
            <a:off x="51060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3" name="Text Placeholder 17">
            <a:extLst>
              <a:ext uri="{FF2B5EF4-FFF2-40B4-BE49-F238E27FC236}">
                <a16:creationId xmlns:a16="http://schemas.microsoft.com/office/drawing/2014/main" id="{84AB8825-B71E-40E1-B6C2-76677600E791}"/>
              </a:ext>
            </a:extLst>
          </p:cNvPr>
          <p:cNvSpPr>
            <a:spLocks noGrp="1"/>
          </p:cNvSpPr>
          <p:nvPr>
            <p:ph type="body" sz="quarter" idx="24" hasCustomPrompt="1"/>
          </p:nvPr>
        </p:nvSpPr>
        <p:spPr>
          <a:xfrm>
            <a:off x="51060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4" name="Text Placeholder 17">
            <a:extLst>
              <a:ext uri="{FF2B5EF4-FFF2-40B4-BE49-F238E27FC236}">
                <a16:creationId xmlns:a16="http://schemas.microsoft.com/office/drawing/2014/main" id="{FAF531CB-6478-4640-BE14-D4CA2F6B432D}"/>
              </a:ext>
            </a:extLst>
          </p:cNvPr>
          <p:cNvSpPr>
            <a:spLocks noGrp="1"/>
          </p:cNvSpPr>
          <p:nvPr>
            <p:ph type="body" sz="quarter" idx="25" hasCustomPrompt="1"/>
          </p:nvPr>
        </p:nvSpPr>
        <p:spPr>
          <a:xfrm>
            <a:off x="7455718"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5" name="Text Placeholder 17">
            <a:extLst>
              <a:ext uri="{FF2B5EF4-FFF2-40B4-BE49-F238E27FC236}">
                <a16:creationId xmlns:a16="http://schemas.microsoft.com/office/drawing/2014/main" id="{0789C2C2-673C-4369-9D7F-DFC9FE0CD402}"/>
              </a:ext>
            </a:extLst>
          </p:cNvPr>
          <p:cNvSpPr>
            <a:spLocks noGrp="1"/>
          </p:cNvSpPr>
          <p:nvPr>
            <p:ph type="body" sz="quarter" idx="26" hasCustomPrompt="1"/>
          </p:nvPr>
        </p:nvSpPr>
        <p:spPr>
          <a:xfrm>
            <a:off x="7455718"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6" name="Text Placeholder 17">
            <a:extLst>
              <a:ext uri="{FF2B5EF4-FFF2-40B4-BE49-F238E27FC236}">
                <a16:creationId xmlns:a16="http://schemas.microsoft.com/office/drawing/2014/main" id="{4D466899-6565-41E5-85B8-447A1A06C1CC}"/>
              </a:ext>
            </a:extLst>
          </p:cNvPr>
          <p:cNvSpPr>
            <a:spLocks noGrp="1"/>
          </p:cNvSpPr>
          <p:nvPr>
            <p:ph type="body" sz="quarter" idx="27" hasCustomPrompt="1"/>
          </p:nvPr>
        </p:nvSpPr>
        <p:spPr>
          <a:xfrm>
            <a:off x="98056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7" name="Text Placeholder 17">
            <a:extLst>
              <a:ext uri="{FF2B5EF4-FFF2-40B4-BE49-F238E27FC236}">
                <a16:creationId xmlns:a16="http://schemas.microsoft.com/office/drawing/2014/main" id="{32A4D7E5-37B4-421D-BE13-FE47F6A9A8F3}"/>
              </a:ext>
            </a:extLst>
          </p:cNvPr>
          <p:cNvSpPr>
            <a:spLocks noGrp="1"/>
          </p:cNvSpPr>
          <p:nvPr>
            <p:ph type="body" sz="quarter" idx="28" hasCustomPrompt="1"/>
          </p:nvPr>
        </p:nvSpPr>
        <p:spPr>
          <a:xfrm>
            <a:off x="98056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pic>
        <p:nvPicPr>
          <p:cNvPr id="3" name="Picture 2">
            <a:extLst>
              <a:ext uri="{FF2B5EF4-FFF2-40B4-BE49-F238E27FC236}">
                <a16:creationId xmlns:a16="http://schemas.microsoft.com/office/drawing/2014/main" id="{3279BC56-2090-4C94-B2DA-2A035B0D12F3}"/>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986955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am Slide extended" preserve="1" userDrawn="1">
  <p:cSld name="Team Slide extended">
    <p:spTree>
      <p:nvGrpSpPr>
        <p:cNvPr id="1" name=""/>
        <p:cNvGrpSpPr/>
        <p:nvPr/>
      </p:nvGrpSpPr>
      <p:grpSpPr>
        <a:xfrm>
          <a:off x="0" y="0"/>
          <a:ext cx="0" cy="0"/>
          <a:chOff x="0" y="0"/>
          <a:chExt cx="0" cy="0"/>
        </a:xfrm>
      </p:grpSpPr>
      <p:sp>
        <p:nvSpPr>
          <p:cNvPr id="28" name="Rechteck 7">
            <a:extLst>
              <a:ext uri="{FF2B5EF4-FFF2-40B4-BE49-F238E27FC236}">
                <a16:creationId xmlns:a16="http://schemas.microsoft.com/office/drawing/2014/main" id="{6C40968E-3C40-44C2-8306-20A3CC6E7419}"/>
              </a:ext>
            </a:extLst>
          </p:cNvPr>
          <p:cNvSpPr>
            <a:spLocks/>
          </p:cNvSpPr>
          <p:nvPr userDrawn="1"/>
        </p:nvSpPr>
        <p:spPr>
          <a:xfrm>
            <a:off x="2386399" y="2068343"/>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2488834" y="2118352"/>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2488833" y="2359072"/>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9" name="Text Placeholder 17">
            <a:extLst>
              <a:ext uri="{FF2B5EF4-FFF2-40B4-BE49-F238E27FC236}">
                <a16:creationId xmlns:a16="http://schemas.microsoft.com/office/drawing/2014/main" id="{1C1324FA-10AC-4E1D-9BDC-58FBC59AA779}"/>
              </a:ext>
            </a:extLst>
          </p:cNvPr>
          <p:cNvSpPr>
            <a:spLocks noGrp="1"/>
          </p:cNvSpPr>
          <p:nvPr>
            <p:ph type="body" sz="quarter" idx="21" hasCustomPrompt="1"/>
          </p:nvPr>
        </p:nvSpPr>
        <p:spPr>
          <a:xfrm>
            <a:off x="2488833" y="2793799"/>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sp>
        <p:nvSpPr>
          <p:cNvPr id="31" name="Rechteck 7">
            <a:extLst>
              <a:ext uri="{FF2B5EF4-FFF2-40B4-BE49-F238E27FC236}">
                <a16:creationId xmlns:a16="http://schemas.microsoft.com/office/drawing/2014/main" id="{ED6FDC33-CC26-490E-88A0-B348078DBF74}"/>
              </a:ext>
            </a:extLst>
          </p:cNvPr>
          <p:cNvSpPr>
            <a:spLocks/>
          </p:cNvSpPr>
          <p:nvPr userDrawn="1"/>
        </p:nvSpPr>
        <p:spPr>
          <a:xfrm>
            <a:off x="2386400" y="4470114"/>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32" name="Picture Placeholder 4">
            <a:extLst>
              <a:ext uri="{FF2B5EF4-FFF2-40B4-BE49-F238E27FC236}">
                <a16:creationId xmlns:a16="http://schemas.microsoft.com/office/drawing/2014/main" id="{B11D4E95-1B31-4AFB-837B-BBE33DBEDEFF}"/>
              </a:ext>
            </a:extLst>
          </p:cNvPr>
          <p:cNvSpPr>
            <a:spLocks noGrp="1"/>
          </p:cNvSpPr>
          <p:nvPr>
            <p:ph type="pic" sz="quarter" idx="22" hasCustomPrompt="1"/>
          </p:nvPr>
        </p:nvSpPr>
        <p:spPr>
          <a:xfrm>
            <a:off x="406400" y="447011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33" name="Text Placeholder 17">
            <a:extLst>
              <a:ext uri="{FF2B5EF4-FFF2-40B4-BE49-F238E27FC236}">
                <a16:creationId xmlns:a16="http://schemas.microsoft.com/office/drawing/2014/main" id="{B21D82C4-654E-4CFB-8893-3C62E72BFF98}"/>
              </a:ext>
            </a:extLst>
          </p:cNvPr>
          <p:cNvSpPr>
            <a:spLocks noGrp="1"/>
          </p:cNvSpPr>
          <p:nvPr>
            <p:ph type="body" sz="quarter" idx="23" hasCustomPrompt="1"/>
          </p:nvPr>
        </p:nvSpPr>
        <p:spPr>
          <a:xfrm>
            <a:off x="2488835" y="4520123"/>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34" name="Text Placeholder 17">
            <a:extLst>
              <a:ext uri="{FF2B5EF4-FFF2-40B4-BE49-F238E27FC236}">
                <a16:creationId xmlns:a16="http://schemas.microsoft.com/office/drawing/2014/main" id="{62536A01-4B09-4C8A-A0AA-3AAAFC537DBF}"/>
              </a:ext>
            </a:extLst>
          </p:cNvPr>
          <p:cNvSpPr>
            <a:spLocks noGrp="1"/>
          </p:cNvSpPr>
          <p:nvPr>
            <p:ph type="body" sz="quarter" idx="24" hasCustomPrompt="1"/>
          </p:nvPr>
        </p:nvSpPr>
        <p:spPr>
          <a:xfrm>
            <a:off x="2488834" y="4760843"/>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35" name="Text Placeholder 17">
            <a:extLst>
              <a:ext uri="{FF2B5EF4-FFF2-40B4-BE49-F238E27FC236}">
                <a16:creationId xmlns:a16="http://schemas.microsoft.com/office/drawing/2014/main" id="{20184D63-2E43-4560-ADD0-4CC5C7EFC479}"/>
              </a:ext>
            </a:extLst>
          </p:cNvPr>
          <p:cNvSpPr>
            <a:spLocks noGrp="1"/>
          </p:cNvSpPr>
          <p:nvPr>
            <p:ph type="body" sz="quarter" idx="25" hasCustomPrompt="1"/>
          </p:nvPr>
        </p:nvSpPr>
        <p:spPr>
          <a:xfrm>
            <a:off x="2488834" y="5195570"/>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pic>
        <p:nvPicPr>
          <p:cNvPr id="3" name="Picture 2">
            <a:extLst>
              <a:ext uri="{FF2B5EF4-FFF2-40B4-BE49-F238E27FC236}">
                <a16:creationId xmlns:a16="http://schemas.microsoft.com/office/drawing/2014/main" id="{EF852157-2540-4FB0-B42E-FC32E98CB78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182715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losing Slide plain" preserve="1" userDrawn="1">
  <p:cSld name="Closing Slide plai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3073288" y="2729680"/>
            <a:ext cx="8712313"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3073287" y="3278417"/>
            <a:ext cx="8712313" cy="1107996"/>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pic>
        <p:nvPicPr>
          <p:cNvPr id="3" name="Picture 2">
            <a:extLst>
              <a:ext uri="{FF2B5EF4-FFF2-40B4-BE49-F238E27FC236}">
                <a16:creationId xmlns:a16="http://schemas.microsoft.com/office/drawing/2014/main" id="{471CCEAD-D2A5-41F5-A8B1-F72B72482C9C}"/>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2444114595"/>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ig" preserve="1" userDrawn="1">
  <p:cSld name="Title Slide bi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406400"/>
            <a:ext cx="11379199" cy="4431135"/>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4" name="Text Placeholder 3">
            <a:extLst>
              <a:ext uri="{FF2B5EF4-FFF2-40B4-BE49-F238E27FC236}">
                <a16:creationId xmlns:a16="http://schemas.microsoft.com/office/drawing/2014/main" id="{65ECECA6-9198-43E1-9D84-84732DF30AE9}"/>
              </a:ext>
            </a:extLst>
          </p:cNvPr>
          <p:cNvSpPr>
            <a:spLocks noGrp="1"/>
          </p:cNvSpPr>
          <p:nvPr>
            <p:ph type="body" sz="quarter" idx="14" hasCustomPrompt="1"/>
          </p:nvPr>
        </p:nvSpPr>
        <p:spPr>
          <a:xfrm>
            <a:off x="9254531" y="406400"/>
            <a:ext cx="1018800" cy="1018800"/>
          </a:xfrm>
          <a:blipFill dpi="0" rotWithShape="1">
            <a:blip r:embed="rId2">
              <a:extLst>
                <a:ext uri="{28A0092B-C50C-407E-A947-70E740481C1C}">
                  <a14:useLocalDpi xmlns:a14="http://schemas.microsoft.com/office/drawing/2010/main" val="0"/>
                </a:ext>
              </a:extLst>
            </a:blip>
            <a:srcRect/>
            <a:stretch>
              <a:fillRect/>
            </a:stretch>
          </a:blipFill>
        </p:spPr>
        <p:txBody>
          <a:bodyPr wrap="none"/>
          <a:lstStyle>
            <a:lvl1pPr marL="0" indent="0">
              <a:lnSpc>
                <a:spcPct val="100000"/>
              </a:lnSpc>
              <a:spcBef>
                <a:spcPts val="0"/>
              </a:spcBef>
              <a:buFontTx/>
              <a:buNone/>
              <a:defRPr sz="100"/>
            </a:lvl1pPr>
            <a:lvl2pPr marL="360362" indent="0">
              <a:lnSpc>
                <a:spcPct val="100000"/>
              </a:lnSpc>
              <a:spcBef>
                <a:spcPts val="0"/>
              </a:spcBef>
              <a:buFontTx/>
              <a:buNone/>
              <a:defRPr sz="600"/>
            </a:lvl2pPr>
            <a:lvl3pPr marL="628650" indent="0">
              <a:lnSpc>
                <a:spcPct val="100000"/>
              </a:lnSpc>
              <a:spcBef>
                <a:spcPts val="0"/>
              </a:spcBef>
              <a:buFontTx/>
              <a:buNone/>
              <a:defRPr sz="600"/>
            </a:lvl3pPr>
            <a:lvl4pPr marL="898525" indent="0">
              <a:lnSpc>
                <a:spcPct val="100000"/>
              </a:lnSpc>
              <a:spcBef>
                <a:spcPts val="0"/>
              </a:spcBef>
              <a:buFontTx/>
              <a:buNone/>
              <a:defRPr sz="600"/>
            </a:lvl4pPr>
            <a:lvl5pPr marL="1170000" indent="0">
              <a:lnSpc>
                <a:spcPct val="100000"/>
              </a:lnSpc>
              <a:spcBef>
                <a:spcPts val="0"/>
              </a:spcBef>
              <a:buFontTx/>
              <a:buNone/>
              <a:defRPr sz="600"/>
            </a:lvl5pPr>
          </a:lstStyle>
          <a:p>
            <a:pPr lvl="0"/>
            <a:r>
              <a:rPr lang="en-GB" noProof="0"/>
              <a:t> </a:t>
            </a:r>
          </a:p>
        </p:txBody>
      </p:sp>
    </p:spTree>
    <p:extLst>
      <p:ext uri="{BB962C8B-B14F-4D97-AF65-F5344CB8AC3E}">
        <p14:creationId xmlns:p14="http://schemas.microsoft.com/office/powerpoint/2010/main" val="102635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losing Slide with Image" preserve="1" userDrawn="1">
  <p:cSld name="Closing Slide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10" name="Bildplatzhalter 4">
            <a:extLst>
              <a:ext uri="{FF2B5EF4-FFF2-40B4-BE49-F238E27FC236}">
                <a16:creationId xmlns:a16="http://schemas.microsoft.com/office/drawing/2014/main" id="{D7EF675D-338D-4993-AD9E-F4A5866E09D5}"/>
              </a:ext>
            </a:extLst>
          </p:cNvPr>
          <p:cNvSpPr>
            <a:spLocks noGrp="1"/>
          </p:cNvSpPr>
          <p:nvPr>
            <p:ph type="pic" sz="quarter" idx="10" hasCustomPrompt="1"/>
          </p:nvPr>
        </p:nvSpPr>
        <p:spPr>
          <a:xfrm>
            <a:off x="406401" y="406400"/>
            <a:ext cx="578362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or add by clicking on icon</a:t>
            </a:r>
            <a:endParaRPr lang="en-GB" noProof="0"/>
          </a:p>
        </p:txBody>
      </p:sp>
      <p:pic>
        <p:nvPicPr>
          <p:cNvPr id="3" name="Picture 2">
            <a:extLst>
              <a:ext uri="{FF2B5EF4-FFF2-40B4-BE49-F238E27FC236}">
                <a16:creationId xmlns:a16="http://schemas.microsoft.com/office/drawing/2014/main" id="{DD671233-7033-4F07-BAEB-5A4CB70A70EB}"/>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915723235"/>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Slide with Text" preserve="1" userDrawn="1">
  <p:cSld name="Closing Slide with Tex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7" name="Rechteck 7">
            <a:extLst>
              <a:ext uri="{FF2B5EF4-FFF2-40B4-BE49-F238E27FC236}">
                <a16:creationId xmlns:a16="http://schemas.microsoft.com/office/drawing/2014/main" id="{8B5291E0-BC2E-43F2-A2C6-081202264C88}"/>
              </a:ext>
            </a:extLst>
          </p:cNvPr>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8" name="Textplatzhalter 8">
            <a:extLst>
              <a:ext uri="{FF2B5EF4-FFF2-40B4-BE49-F238E27FC236}">
                <a16:creationId xmlns:a16="http://schemas.microsoft.com/office/drawing/2014/main" id="{13994C2F-F5E6-403D-9107-C842DC6548B7}"/>
              </a:ext>
            </a:extLst>
          </p:cNvPr>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pic>
        <p:nvPicPr>
          <p:cNvPr id="3" name="Picture 2">
            <a:extLst>
              <a:ext uri="{FF2B5EF4-FFF2-40B4-BE49-F238E27FC236}">
                <a16:creationId xmlns:a16="http://schemas.microsoft.com/office/drawing/2014/main" id="{3F485D4F-1AC9-43A0-89C0-F2A0A1166F17}"/>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2598953460"/>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 Logo Slide" preserve="1" userDrawn="1">
  <p:cSld name="1 Logo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Inhaltsplatzhalter 3">
            <a:extLst>
              <a:ext uri="{FF2B5EF4-FFF2-40B4-BE49-F238E27FC236}">
                <a16:creationId xmlns:a16="http://schemas.microsoft.com/office/drawing/2014/main" id="{58EE2D9D-B09B-4A48-8118-12C3DF5D4BEE}"/>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671682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Logos Slide" preserve="1" userDrawn="1">
  <p:cSld name="2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5F227242-415A-43A5-8AD8-DD725C99E36C}"/>
              </a:ext>
            </a:extLst>
          </p:cNvPr>
          <p:cNvSpPr>
            <a:spLocks noGrp="1"/>
          </p:cNvSpPr>
          <p:nvPr>
            <p:ph sz="quarter" idx="21" hasCustomPrompt="1"/>
          </p:nvPr>
        </p:nvSpPr>
        <p:spPr>
          <a:xfrm>
            <a:off x="23335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C463D638-F60E-43FB-AD1C-F3613FC5BC24}"/>
              </a:ext>
            </a:extLst>
          </p:cNvPr>
          <p:cNvSpPr>
            <a:spLocks noGrp="1"/>
          </p:cNvSpPr>
          <p:nvPr>
            <p:ph sz="quarter" idx="23" hasCustomPrompt="1"/>
          </p:nvPr>
        </p:nvSpPr>
        <p:spPr>
          <a:xfrm>
            <a:off x="61871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432803107"/>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 Logos Slide" preserve="1" userDrawn="1">
  <p:cSld name="3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DF915D6A-53FA-478C-88DD-D80CECB10583}"/>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5FE0B70F-3B92-4265-873F-FBA7B533FA67}"/>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0905D8F1-FF05-4AE6-8509-17B0AC579A0B}"/>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782718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 Logos Slide" preserve="1" userDrawn="1">
  <p:cSld name="4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D167F0D7-3612-41C4-B6B1-41D3CDB0BAA2}"/>
              </a:ext>
            </a:extLst>
          </p:cNvPr>
          <p:cNvSpPr>
            <a:spLocks noGrp="1"/>
          </p:cNvSpPr>
          <p:nvPr>
            <p:ph sz="quarter" idx="18" hasCustomPrompt="1"/>
          </p:nvPr>
        </p:nvSpPr>
        <p:spPr>
          <a:xfrm>
            <a:off x="23335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55E7F20E-918A-41F4-95EA-56916FC813AD}"/>
              </a:ext>
            </a:extLst>
          </p:cNvPr>
          <p:cNvSpPr>
            <a:spLocks noGrp="1"/>
          </p:cNvSpPr>
          <p:nvPr>
            <p:ph sz="quarter" idx="20" hasCustomPrompt="1"/>
          </p:nvPr>
        </p:nvSpPr>
        <p:spPr>
          <a:xfrm>
            <a:off x="61871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254404761"/>
      </p:ext>
    </p:extLst>
  </p:cSld>
  <p:clrMapOvr>
    <a:masterClrMapping/>
  </p:clrMapOvr>
  <p:extLst mod="1">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 Logos Slide" preserve="1" userDrawn="1">
  <p:cSld name="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683873922"/>
      </p:ext>
    </p:extLst>
  </p:cSld>
  <p:clrMapOvr>
    <a:masterClrMapping/>
  </p:clrMapOvr>
  <p:extLst mod="1">
    <p:ext uri="{DCECCB84-F9BA-43D5-87BE-67443E8EF086}">
      <p15:sldGuideLst xmlns:p15="http://schemas.microsoft.com/office/powerpoint/2012/main">
        <p15:guide id="1" pos="3840">
          <p15:clr>
            <a:srgbClr val="FBAE40"/>
          </p15:clr>
        </p15:guide>
        <p15:guide id="2" orient="horz" pos="259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 Logos Slide" preserve="1" userDrawn="1">
  <p:cSld name="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177DBC43-DF4D-44D6-B818-BDFB3CCB4F03}"/>
              </a:ext>
            </a:extLst>
          </p:cNvPr>
          <p:cNvSpPr>
            <a:spLocks noGrp="1"/>
          </p:cNvSpPr>
          <p:nvPr>
            <p:ph sz="quarter" idx="25" hasCustomPrompt="1"/>
          </p:nvPr>
        </p:nvSpPr>
        <p:spPr>
          <a:xfrm>
            <a:off x="4063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CCB23B9E-5EB8-4DAD-9006-646B92DB82FA}"/>
              </a:ext>
            </a:extLst>
          </p:cNvPr>
          <p:cNvSpPr>
            <a:spLocks noGrp="1"/>
          </p:cNvSpPr>
          <p:nvPr>
            <p:ph sz="quarter" idx="26" hasCustomPrompt="1"/>
          </p:nvPr>
        </p:nvSpPr>
        <p:spPr>
          <a:xfrm>
            <a:off x="8113600"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F508FE84-18B3-453E-BDC1-377A00EB17B5}"/>
              </a:ext>
            </a:extLst>
          </p:cNvPr>
          <p:cNvSpPr>
            <a:spLocks noGrp="1"/>
          </p:cNvSpPr>
          <p:nvPr>
            <p:ph sz="quarter" idx="27" hasCustomPrompt="1"/>
          </p:nvPr>
        </p:nvSpPr>
        <p:spPr>
          <a:xfrm>
            <a:off x="42599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4164095022"/>
      </p:ext>
    </p:extLst>
  </p:cSld>
  <p:clrMapOvr>
    <a:masterClrMapping/>
  </p:clrMapOvr>
  <p:extLst mod="1">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 Logos Slide" preserve="1" userDrawn="1">
  <p:cSld name="7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228055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8 Logos Slide" preserve="1" userDrawn="1">
  <p:cSld name="8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50008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Slide" preserve="1" userDrawn="1">
  <p:cSld name="Text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CE46BB23-E5A0-4C7A-B094-332E677706A4}"/>
              </a:ext>
            </a:extLst>
          </p:cNvPr>
          <p:cNvSpPr>
            <a:spLocks noGrp="1"/>
          </p:cNvSpPr>
          <p:nvPr>
            <p:ph sz="quarter" idx="14"/>
          </p:nvPr>
        </p:nvSpPr>
        <p:spPr>
          <a:xfrm>
            <a:off x="406398"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744045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 Logos Slide" preserve="1" userDrawn="1">
  <p:cSld name="9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FF773C9C-D4EC-4A88-AA70-6D8EA2685F01}"/>
              </a:ext>
            </a:extLst>
          </p:cNvPr>
          <p:cNvSpPr>
            <a:spLocks noGrp="1"/>
          </p:cNvSpPr>
          <p:nvPr>
            <p:ph sz="quarter" idx="25" hasCustomPrompt="1"/>
          </p:nvPr>
        </p:nvSpPr>
        <p:spPr>
          <a:xfrm>
            <a:off x="8113600"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3618133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6 Logos Slide" preserve="1" userDrawn="1">
  <p:cSld name="1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08557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3299458"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251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99543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9" name="Inhaltsplatzhalter 3">
            <a:extLst>
              <a:ext uri="{FF2B5EF4-FFF2-40B4-BE49-F238E27FC236}">
                <a16:creationId xmlns:a16="http://schemas.microsoft.com/office/drawing/2014/main" id="{F205B0C2-025E-4943-9091-02D13C5F4F57}"/>
              </a:ext>
            </a:extLst>
          </p:cNvPr>
          <p:cNvSpPr>
            <a:spLocks noGrp="1"/>
          </p:cNvSpPr>
          <p:nvPr>
            <p:ph sz="quarter" idx="29" hasCustomPrompt="1"/>
          </p:nvPr>
        </p:nvSpPr>
        <p:spPr>
          <a:xfrm>
            <a:off x="908557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0" name="Inhaltsplatzhalter 3">
            <a:extLst>
              <a:ext uri="{FF2B5EF4-FFF2-40B4-BE49-F238E27FC236}">
                <a16:creationId xmlns:a16="http://schemas.microsoft.com/office/drawing/2014/main" id="{1511EB7A-0567-4353-95CA-39F4C0EE58EA}"/>
              </a:ext>
            </a:extLst>
          </p:cNvPr>
          <p:cNvSpPr>
            <a:spLocks noGrp="1"/>
          </p:cNvSpPr>
          <p:nvPr>
            <p:ph sz="quarter" idx="30" hasCustomPrompt="1"/>
          </p:nvPr>
        </p:nvSpPr>
        <p:spPr>
          <a:xfrm>
            <a:off x="3299458"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1" name="Inhaltsplatzhalter 3">
            <a:extLst>
              <a:ext uri="{FF2B5EF4-FFF2-40B4-BE49-F238E27FC236}">
                <a16:creationId xmlns:a16="http://schemas.microsoft.com/office/drawing/2014/main" id="{FDA51486-A8CC-450C-991B-49916F2F638D}"/>
              </a:ext>
            </a:extLst>
          </p:cNvPr>
          <p:cNvSpPr>
            <a:spLocks noGrp="1"/>
          </p:cNvSpPr>
          <p:nvPr>
            <p:ph sz="quarter" idx="31" hasCustomPrompt="1"/>
          </p:nvPr>
        </p:nvSpPr>
        <p:spPr>
          <a:xfrm>
            <a:off x="619251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420151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3" name="Inhaltsplatzhalter 3">
            <a:extLst>
              <a:ext uri="{FF2B5EF4-FFF2-40B4-BE49-F238E27FC236}">
                <a16:creationId xmlns:a16="http://schemas.microsoft.com/office/drawing/2014/main" id="{AD0AED3B-C1AD-4969-B243-4671DE259AD6}"/>
              </a:ext>
            </a:extLst>
          </p:cNvPr>
          <p:cNvSpPr>
            <a:spLocks noGrp="1"/>
          </p:cNvSpPr>
          <p:nvPr>
            <p:ph sz="quarter" idx="33" hasCustomPrompt="1"/>
          </p:nvPr>
        </p:nvSpPr>
        <p:spPr>
          <a:xfrm>
            <a:off x="908557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4" name="Inhaltsplatzhalter 3">
            <a:extLst>
              <a:ext uri="{FF2B5EF4-FFF2-40B4-BE49-F238E27FC236}">
                <a16:creationId xmlns:a16="http://schemas.microsoft.com/office/drawing/2014/main" id="{7D7473B3-3226-4D39-99CD-A0FE166900FF}"/>
              </a:ext>
            </a:extLst>
          </p:cNvPr>
          <p:cNvSpPr>
            <a:spLocks noGrp="1"/>
          </p:cNvSpPr>
          <p:nvPr>
            <p:ph sz="quarter" idx="34" hasCustomPrompt="1"/>
          </p:nvPr>
        </p:nvSpPr>
        <p:spPr>
          <a:xfrm>
            <a:off x="3299458"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5" name="Inhaltsplatzhalter 3">
            <a:extLst>
              <a:ext uri="{FF2B5EF4-FFF2-40B4-BE49-F238E27FC236}">
                <a16:creationId xmlns:a16="http://schemas.microsoft.com/office/drawing/2014/main" id="{87CF6ED1-9B34-4C07-ABF6-0D6A67381BC6}"/>
              </a:ext>
            </a:extLst>
          </p:cNvPr>
          <p:cNvSpPr>
            <a:spLocks noGrp="1"/>
          </p:cNvSpPr>
          <p:nvPr>
            <p:ph sz="quarter" idx="35" hasCustomPrompt="1"/>
          </p:nvPr>
        </p:nvSpPr>
        <p:spPr>
          <a:xfrm>
            <a:off x="619251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540759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7" name="Inhaltsplatzhalter 3">
            <a:extLst>
              <a:ext uri="{FF2B5EF4-FFF2-40B4-BE49-F238E27FC236}">
                <a16:creationId xmlns:a16="http://schemas.microsoft.com/office/drawing/2014/main" id="{1CF5560E-93AE-4477-B3FF-E856FE55AC39}"/>
              </a:ext>
            </a:extLst>
          </p:cNvPr>
          <p:cNvSpPr>
            <a:spLocks noGrp="1"/>
          </p:cNvSpPr>
          <p:nvPr>
            <p:ph sz="quarter" idx="37" hasCustomPrompt="1"/>
          </p:nvPr>
        </p:nvSpPr>
        <p:spPr>
          <a:xfrm>
            <a:off x="908557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8" name="Inhaltsplatzhalter 3">
            <a:extLst>
              <a:ext uri="{FF2B5EF4-FFF2-40B4-BE49-F238E27FC236}">
                <a16:creationId xmlns:a16="http://schemas.microsoft.com/office/drawing/2014/main" id="{3237C85D-618E-4A33-949C-03F647770BE6}"/>
              </a:ext>
            </a:extLst>
          </p:cNvPr>
          <p:cNvSpPr>
            <a:spLocks noGrp="1"/>
          </p:cNvSpPr>
          <p:nvPr>
            <p:ph sz="quarter" idx="38" hasCustomPrompt="1"/>
          </p:nvPr>
        </p:nvSpPr>
        <p:spPr>
          <a:xfrm>
            <a:off x="3299458"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9" name="Inhaltsplatzhalter 3">
            <a:extLst>
              <a:ext uri="{FF2B5EF4-FFF2-40B4-BE49-F238E27FC236}">
                <a16:creationId xmlns:a16="http://schemas.microsoft.com/office/drawing/2014/main" id="{719941A5-1D52-4346-8A11-7E36A5D8737D}"/>
              </a:ext>
            </a:extLst>
          </p:cNvPr>
          <p:cNvSpPr>
            <a:spLocks noGrp="1"/>
          </p:cNvSpPr>
          <p:nvPr>
            <p:ph sz="quarter" idx="39" hasCustomPrompt="1"/>
          </p:nvPr>
        </p:nvSpPr>
        <p:spPr>
          <a:xfrm>
            <a:off x="619251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Tree>
    <p:extLst>
      <p:ext uri="{BB962C8B-B14F-4D97-AF65-F5344CB8AC3E}">
        <p14:creationId xmlns:p14="http://schemas.microsoft.com/office/powerpoint/2010/main" val="1961006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5 Logos Slide" preserve="1" userDrawn="1">
  <p:cSld name="2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66157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503398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7347781"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720193"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966157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503398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7347781"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720193"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966157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503398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7347781"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720193"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966157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503398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7347781"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720193"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966157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503398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7347781"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720193"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Tree>
    <p:extLst>
      <p:ext uri="{BB962C8B-B14F-4D97-AF65-F5344CB8AC3E}">
        <p14:creationId xmlns:p14="http://schemas.microsoft.com/office/powerpoint/2010/main" val="3944642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0 Logos Slide" preserve="1" userDrawn="1">
  <p:cSld name="30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8" y="1789354"/>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27342"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66870"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7106"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336634"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812735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426687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619711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33663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812735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426687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619711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33663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812735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426687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619711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33663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812735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426687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619711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33663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8" name="Inhaltsplatzhalter 3">
            <a:extLst>
              <a:ext uri="{FF2B5EF4-FFF2-40B4-BE49-F238E27FC236}">
                <a16:creationId xmlns:a16="http://schemas.microsoft.com/office/drawing/2014/main" id="{8276E4C3-A5B7-4A5A-8BAC-3E750120BA82}"/>
              </a:ext>
            </a:extLst>
          </p:cNvPr>
          <p:cNvSpPr>
            <a:spLocks noGrp="1"/>
          </p:cNvSpPr>
          <p:nvPr>
            <p:ph sz="quarter" idx="58" hasCustomPrompt="1"/>
          </p:nvPr>
        </p:nvSpPr>
        <p:spPr>
          <a:xfrm>
            <a:off x="10057577"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9" name="Inhaltsplatzhalter 3">
            <a:extLst>
              <a:ext uri="{FF2B5EF4-FFF2-40B4-BE49-F238E27FC236}">
                <a16:creationId xmlns:a16="http://schemas.microsoft.com/office/drawing/2014/main" id="{EE9F3141-0D92-4C1D-ACD5-6445D24F977F}"/>
              </a:ext>
            </a:extLst>
          </p:cNvPr>
          <p:cNvSpPr>
            <a:spLocks noGrp="1"/>
          </p:cNvSpPr>
          <p:nvPr>
            <p:ph sz="quarter" idx="59" hasCustomPrompt="1"/>
          </p:nvPr>
        </p:nvSpPr>
        <p:spPr>
          <a:xfrm>
            <a:off x="10057600"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0" name="Inhaltsplatzhalter 3">
            <a:extLst>
              <a:ext uri="{FF2B5EF4-FFF2-40B4-BE49-F238E27FC236}">
                <a16:creationId xmlns:a16="http://schemas.microsoft.com/office/drawing/2014/main" id="{196880A4-9BEF-444A-B1F4-11BEBEB51A1E}"/>
              </a:ext>
            </a:extLst>
          </p:cNvPr>
          <p:cNvSpPr>
            <a:spLocks noGrp="1"/>
          </p:cNvSpPr>
          <p:nvPr>
            <p:ph sz="quarter" idx="60" hasCustomPrompt="1"/>
          </p:nvPr>
        </p:nvSpPr>
        <p:spPr>
          <a:xfrm>
            <a:off x="10057600"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1" name="Inhaltsplatzhalter 3">
            <a:extLst>
              <a:ext uri="{FF2B5EF4-FFF2-40B4-BE49-F238E27FC236}">
                <a16:creationId xmlns:a16="http://schemas.microsoft.com/office/drawing/2014/main" id="{E7FF0DAA-A991-4BC9-A353-2BF686600B87}"/>
              </a:ext>
            </a:extLst>
          </p:cNvPr>
          <p:cNvSpPr>
            <a:spLocks noGrp="1"/>
          </p:cNvSpPr>
          <p:nvPr>
            <p:ph sz="quarter" idx="61" hasCustomPrompt="1"/>
          </p:nvPr>
        </p:nvSpPr>
        <p:spPr>
          <a:xfrm>
            <a:off x="10057600"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2" name="Inhaltsplatzhalter 3">
            <a:extLst>
              <a:ext uri="{FF2B5EF4-FFF2-40B4-BE49-F238E27FC236}">
                <a16:creationId xmlns:a16="http://schemas.microsoft.com/office/drawing/2014/main" id="{7FB4FCAF-A3B2-4E15-A680-E18C188A4C88}"/>
              </a:ext>
            </a:extLst>
          </p:cNvPr>
          <p:cNvSpPr>
            <a:spLocks noGrp="1"/>
          </p:cNvSpPr>
          <p:nvPr>
            <p:ph sz="quarter" idx="62" hasCustomPrompt="1"/>
          </p:nvPr>
        </p:nvSpPr>
        <p:spPr>
          <a:xfrm>
            <a:off x="10057600"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Tree>
    <p:extLst>
      <p:ext uri="{BB962C8B-B14F-4D97-AF65-F5344CB8AC3E}">
        <p14:creationId xmlns:p14="http://schemas.microsoft.com/office/powerpoint/2010/main" val="186238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Slide with Logo" preserve="1" userDrawn="1">
  <p:cSld name="Text Slide with Logo">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400" y="1126801"/>
            <a:ext cx="7794000" cy="361959"/>
          </a:xfrm>
        </p:spPr>
        <p:txBody>
          <a:bodyPr wrap="none"/>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4" name="Title 3">
            <a:extLst>
              <a:ext uri="{FF2B5EF4-FFF2-40B4-BE49-F238E27FC236}">
                <a16:creationId xmlns:a16="http://schemas.microsoft.com/office/drawing/2014/main" id="{AFE32AA8-9E8F-4746-A735-C0ADA7039DD5}"/>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24481CAD-E019-4266-9063-996E3FC7A76A}"/>
              </a:ext>
            </a:extLst>
          </p:cNvPr>
          <p:cNvSpPr>
            <a:spLocks noGrp="1"/>
          </p:cNvSpPr>
          <p:nvPr>
            <p:ph sz="quarter" idx="14"/>
          </p:nvPr>
        </p:nvSpPr>
        <p:spPr>
          <a:xfrm>
            <a:off x="406397"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pic>
        <p:nvPicPr>
          <p:cNvPr id="5" name="Picture 4">
            <a:extLst>
              <a:ext uri="{FF2B5EF4-FFF2-40B4-BE49-F238E27FC236}">
                <a16:creationId xmlns:a16="http://schemas.microsoft.com/office/drawing/2014/main" id="{EEEFE858-D7EF-444C-B304-9627E699E29A}"/>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0" y="406400"/>
            <a:ext cx="1018800" cy="1018800"/>
          </a:xfrm>
          <a:prstGeom prst="rect">
            <a:avLst/>
          </a:prstGeom>
        </p:spPr>
      </p:pic>
    </p:spTree>
    <p:extLst>
      <p:ext uri="{BB962C8B-B14F-4D97-AF65-F5344CB8AC3E}">
        <p14:creationId xmlns:p14="http://schemas.microsoft.com/office/powerpoint/2010/main" val="209517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3" name="Content Placeholder 2">
            <a:extLst>
              <a:ext uri="{FF2B5EF4-FFF2-40B4-BE49-F238E27FC236}">
                <a16:creationId xmlns:a16="http://schemas.microsoft.com/office/drawing/2014/main" id="{3A3B22FC-D939-4439-8668-AAD473519CBE}"/>
              </a:ext>
            </a:extLst>
          </p:cNvPr>
          <p:cNvSpPr>
            <a:spLocks noGrp="1"/>
          </p:cNvSpPr>
          <p:nvPr>
            <p:ph sz="quarter" idx="17"/>
          </p:nvPr>
        </p:nvSpPr>
        <p:spPr>
          <a:xfrm>
            <a:off x="406399" y="1789354"/>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Content Placeholder 8">
            <a:extLst>
              <a:ext uri="{FF2B5EF4-FFF2-40B4-BE49-F238E27FC236}">
                <a16:creationId xmlns:a16="http://schemas.microsoft.com/office/drawing/2014/main" id="{C4CCF029-1F53-4080-B74A-5057E1D3CF56}"/>
              </a:ext>
            </a:extLst>
          </p:cNvPr>
          <p:cNvSpPr>
            <a:spLocks noGrp="1"/>
          </p:cNvSpPr>
          <p:nvPr>
            <p:ph sz="quarter" idx="18"/>
          </p:nvPr>
        </p:nvSpPr>
        <p:spPr>
          <a:xfrm>
            <a:off x="6146328" y="1789355"/>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48715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ty Slide" preserve="1" userDrawn="1">
  <p:cSld name="Empt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and Text horizontal" preserve="1" userDrawn="1">
  <p:cSld name="Image and Text horizontal">
    <p:spTree>
      <p:nvGrpSpPr>
        <p:cNvPr id="1" name=""/>
        <p:cNvGrpSpPr/>
        <p:nvPr/>
      </p:nvGrpSpPr>
      <p:grpSpPr>
        <a:xfrm>
          <a:off x="0" y="0"/>
          <a:ext cx="0" cy="0"/>
          <a:chOff x="0" y="0"/>
          <a:chExt cx="0" cy="0"/>
        </a:xfrm>
      </p:grpSpPr>
      <p:sp>
        <p:nvSpPr>
          <p:cNvPr id="8" name="Rechteck 7"/>
          <p:cNvSpPr>
            <a:spLocks/>
          </p:cNvSpPr>
          <p:nvPr userDrawn="1"/>
        </p:nvSpPr>
        <p:spPr>
          <a:xfrm>
            <a:off x="406400" y="4699462"/>
            <a:ext cx="11379199" cy="1752137"/>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406400" y="406400"/>
            <a:ext cx="11379199" cy="4293062"/>
          </a:xfrm>
        </p:spPr>
        <p:txBody>
          <a:bodyPr tIns="72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5" name="Textplatzhalter 8"/>
          <p:cNvSpPr>
            <a:spLocks noGrp="1"/>
          </p:cNvSpPr>
          <p:nvPr>
            <p:ph type="body" sz="quarter" idx="11" hasCustomPrompt="1"/>
          </p:nvPr>
        </p:nvSpPr>
        <p:spPr>
          <a:xfrm>
            <a:off x="406401" y="4699462"/>
            <a:ext cx="11379198" cy="1752137"/>
          </a:xfrm>
        </p:spPr>
        <p:txBody>
          <a:bodyPr lIns="288000" tIns="180000" rIns="288000" bIns="180000" anchor="t"/>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158661406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ext vertical large Image" preserve="1" userDrawn="1">
  <p:cSld name="Image and Text vertical large Image">
    <p:spTree>
      <p:nvGrpSpPr>
        <p:cNvPr id="1" name=""/>
        <p:cNvGrpSpPr/>
        <p:nvPr/>
      </p:nvGrpSpPr>
      <p:grpSpPr>
        <a:xfrm>
          <a:off x="0" y="0"/>
          <a:ext cx="0" cy="0"/>
          <a:chOff x="0" y="0"/>
          <a:chExt cx="0" cy="0"/>
        </a:xfrm>
      </p:grpSpPr>
      <p:sp>
        <p:nvSpPr>
          <p:cNvPr id="8" name="Rechteck 7"/>
          <p:cNvSpPr>
            <a:spLocks/>
          </p:cNvSpPr>
          <p:nvPr userDrawn="1"/>
        </p:nvSpPr>
        <p:spPr>
          <a:xfrm>
            <a:off x="406402" y="406400"/>
            <a:ext cx="4879972"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5286374" y="406400"/>
            <a:ext cx="6499225"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4879972"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72730803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nd Text vertical small Image" preserve="1" userDrawn="1">
  <p:cSld name="Image and Text vertical small Image">
    <p:spTree>
      <p:nvGrpSpPr>
        <p:cNvPr id="1" name=""/>
        <p:cNvGrpSpPr/>
        <p:nvPr/>
      </p:nvGrpSpPr>
      <p:grpSpPr>
        <a:xfrm>
          <a:off x="0" y="0"/>
          <a:ext cx="0" cy="0"/>
          <a:chOff x="0" y="0"/>
          <a:chExt cx="0" cy="0"/>
        </a:xfrm>
      </p:grpSpPr>
      <p:sp>
        <p:nvSpPr>
          <p:cNvPr id="8" name="Rechteck 7"/>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6190030" y="406400"/>
            <a:ext cx="559556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995571647"/>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06400" y="406400"/>
            <a:ext cx="11379200" cy="670063"/>
          </a:xfrm>
          <a:prstGeom prst="rect">
            <a:avLst/>
          </a:prstGeom>
        </p:spPr>
        <p:txBody>
          <a:bodyPr vert="horz" lIns="0" tIns="0" rIns="0" bIns="0" rtlCol="0" anchor="t" anchorCtr="0">
            <a:noAutofit/>
          </a:bodyPr>
          <a:lstStyle/>
          <a:p>
            <a:r>
              <a:rPr lang="en-GB"/>
              <a:t>Add title</a:t>
            </a:r>
            <a:endParaRPr lang="en-GB" dirty="0"/>
          </a:p>
        </p:txBody>
      </p:sp>
      <p:sp>
        <p:nvSpPr>
          <p:cNvPr id="3" name="Text Placeholder 2"/>
          <p:cNvSpPr>
            <a:spLocks noGrp="1"/>
          </p:cNvSpPr>
          <p:nvPr>
            <p:ph type="body" idx="1"/>
          </p:nvPr>
        </p:nvSpPr>
        <p:spPr>
          <a:xfrm>
            <a:off x="406400" y="1789355"/>
            <a:ext cx="11379200" cy="4662246"/>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6" name="TextBox 45"/>
          <p:cNvSpPr txBox="1">
            <a:spLocks/>
          </p:cNvSpPr>
          <p:nvPr userDrawn="1">
            <p:custDataLst>
              <p:tags r:id="rId35"/>
            </p:custDataLst>
          </p:nvPr>
        </p:nvSpPr>
        <p:spPr>
          <a:xfrm>
            <a:off x="10373340" y="6598723"/>
            <a:ext cx="1412262" cy="148998"/>
          </a:xfrm>
          <a:prstGeom prst="rect">
            <a:avLst/>
          </a:prstGeom>
        </p:spPr>
        <p:txBody>
          <a:bodyPr vert="horz" wrap="square" lIns="0" tIns="0" rIns="0" bIns="0" rtlCol="0" anchor="t" anchorCtr="0"/>
          <a:lstStyle/>
          <a:p>
            <a:pPr marL="0" algn="r" defTabSz="914400" rtl="0" eaLnBrk="1" latinLnBrk="0" hangingPunct="1"/>
            <a:r>
              <a:rPr lang="en-GB" sz="900" kern="1200" noProof="1">
                <a:solidFill>
                  <a:schemeClr val="tx1"/>
                </a:solidFill>
                <a:latin typeface="AA Zuehlke" pitchFamily="2" charset="0"/>
                <a:ea typeface="+mn-ea"/>
                <a:cs typeface="+mn-cs"/>
              </a:rPr>
              <a:t>© Zühlke 2018</a:t>
            </a:r>
          </a:p>
        </p:txBody>
      </p:sp>
      <p:sp>
        <p:nvSpPr>
          <p:cNvPr id="7" name="TextBox 6"/>
          <p:cNvSpPr txBox="1">
            <a:spLocks/>
          </p:cNvSpPr>
          <p:nvPr userDrawn="1">
            <p:custDataLst>
              <p:tags r:id="rId36"/>
            </p:custDataLst>
          </p:nvPr>
        </p:nvSpPr>
        <p:spPr>
          <a:xfrm>
            <a:off x="406400" y="6598723"/>
            <a:ext cx="4393456" cy="148998"/>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a:solidFill>
                  <a:schemeClr val="tx1"/>
                </a:solidFill>
                <a:latin typeface="AA Zuehlke" pitchFamily="2" charset="0"/>
              </a:rPr>
              <a:t>Marko Stojić</a:t>
            </a:r>
            <a:endParaRPr lang="en-GB" sz="900" dirty="0">
              <a:solidFill>
                <a:schemeClr val="tx1"/>
              </a:solidFill>
              <a:latin typeface="AA Zuehlke" pitchFamily="2" charset="0"/>
            </a:endParaRPr>
          </a:p>
        </p:txBody>
      </p:sp>
      <p:sp>
        <p:nvSpPr>
          <p:cNvPr id="9" name="TextBox 8"/>
          <p:cNvSpPr txBox="1">
            <a:spLocks/>
          </p:cNvSpPr>
          <p:nvPr userDrawn="1">
            <p:custDataLst>
              <p:tags r:id="rId37"/>
            </p:custDataLst>
          </p:nvPr>
        </p:nvSpPr>
        <p:spPr>
          <a:xfrm>
            <a:off x="5384422" y="6598721"/>
            <a:ext cx="1519767" cy="148999"/>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lvl="0"/>
            <a:r>
              <a:rPr lang="en-GB" sz="900" kern="1200" noProof="1">
                <a:solidFill>
                  <a:schemeClr val="tx1"/>
                </a:solidFill>
                <a:latin typeface="AA Zuehlke" pitchFamily="2" charset="0"/>
                <a:ea typeface="+mn-ea"/>
                <a:cs typeface="+mn-cs"/>
              </a:rPr>
              <a:t>2. July 2018</a:t>
            </a:r>
          </a:p>
        </p:txBody>
      </p:sp>
      <p:sp>
        <p:nvSpPr>
          <p:cNvPr id="10" name="TextBox 9"/>
          <p:cNvSpPr txBox="1">
            <a:spLocks/>
          </p:cNvSpPr>
          <p:nvPr userDrawn="1">
            <p:custDataLst>
              <p:tags r:id="rId38"/>
            </p:custDataLst>
          </p:nvPr>
        </p:nvSpPr>
        <p:spPr>
          <a:xfrm>
            <a:off x="8756651" y="6598722"/>
            <a:ext cx="1519767" cy="148999"/>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lvl="0"/>
            <a:r>
              <a:rPr lang="en-GB" sz="900" kern="1200" noProof="1">
                <a:solidFill>
                  <a:schemeClr val="tx1"/>
                </a:solidFill>
                <a:latin typeface="AA Zuehlke" pitchFamily="2" charset="0"/>
                <a:ea typeface="+mn-ea"/>
                <a:cs typeface="+mn-cs"/>
              </a:rPr>
              <a:t>Slide </a:t>
            </a:r>
            <a:fld id="{F3F7DB6B-B003-40F2-9062-2F8286DC939D}" type="slidenum">
              <a:rPr lang="en-GB" sz="900" kern="1200" noProof="1" smtClean="0">
                <a:solidFill>
                  <a:schemeClr val="tx1"/>
                </a:solidFill>
                <a:latin typeface="AA Zuehlke" pitchFamily="2" charset="0"/>
                <a:ea typeface="+mn-ea"/>
                <a:cs typeface="+mn-cs"/>
              </a:rPr>
              <a:t>‹#›</a:t>
            </a:fld>
            <a:endParaRPr lang="en-GB" sz="900" kern="1200" noProof="1">
              <a:solidFill>
                <a:schemeClr val="tx1"/>
              </a:solidFill>
              <a:latin typeface="AA Zuehlke" pitchFamily="2" charset="0"/>
              <a:ea typeface="+mn-ea"/>
              <a:cs typeface="+mn-cs"/>
            </a:endParaRPr>
          </a:p>
        </p:txBody>
      </p:sp>
    </p:spTree>
  </p:cSld>
  <p:clrMap bg1="lt1" tx1="dk1" bg2="lt2" tx2="dk2" accent1="accent1" accent2="accent2" accent3="accent3" accent4="accent4" accent5="accent5" accent6="accent6" hlink="hlink" folHlink="folHlink"/>
  <p:sldLayoutIdLst>
    <p:sldLayoutId id="2147483683" r:id="rId1"/>
    <p:sldLayoutId id="2147483677" r:id="rId2"/>
    <p:sldLayoutId id="2147483676" r:id="rId3"/>
    <p:sldLayoutId id="2147483684" r:id="rId4"/>
    <p:sldLayoutId id="2147483679" r:id="rId5"/>
    <p:sldLayoutId id="2147483654" r:id="rId6"/>
    <p:sldLayoutId id="2147483681" r:id="rId7"/>
    <p:sldLayoutId id="2147483682"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3" r:id="rId25"/>
    <p:sldLayoutId id="2147483701" r:id="rId26"/>
    <p:sldLayoutId id="2147483704" r:id="rId27"/>
    <p:sldLayoutId id="2147483706" r:id="rId28"/>
    <p:sldLayoutId id="2147483705" r:id="rId29"/>
    <p:sldLayoutId id="2147483702" r:id="rId30"/>
    <p:sldLayoutId id="2147483707" r:id="rId31"/>
    <p:sldLayoutId id="2147483708" r:id="rId32"/>
    <p:sldLayoutId id="2147483709" r:id="rId33"/>
  </p:sldLayoutIdLst>
  <p:hf sldNum="0" hdr="0" ftr="0" dt="0"/>
  <p:txStyles>
    <p:titleStyle>
      <a:lvl1pPr algn="l" defTabSz="914400" rtl="0" eaLnBrk="1" latinLnBrk="0" hangingPunct="1">
        <a:lnSpc>
          <a:spcPct val="98000"/>
        </a:lnSpc>
        <a:spcBef>
          <a:spcPct val="0"/>
        </a:spcBef>
        <a:buNone/>
        <a:defRPr sz="3700" kern="1200">
          <a:solidFill>
            <a:schemeClr val="tx1"/>
          </a:solidFill>
          <a:latin typeface="AA Zuehlke" panose="02000503060000020004" pitchFamily="2" charset="0"/>
          <a:ea typeface="+mj-ea"/>
          <a:cs typeface="+mj-cs"/>
        </a:defRPr>
      </a:lvl1pPr>
    </p:titleStyle>
    <p:bodyStyle>
      <a:lvl1pPr marL="360000" indent="-360000" algn="l" defTabSz="914400" rtl="0" eaLnBrk="1" latinLnBrk="0" hangingPunct="1">
        <a:lnSpc>
          <a:spcPct val="98000"/>
        </a:lnSpc>
        <a:spcBef>
          <a:spcPts val="1320"/>
        </a:spcBef>
        <a:buSzPct val="75000"/>
        <a:buFont typeface="AA Zuehlke" panose="02000503060000020004" pitchFamily="2" charset="0"/>
        <a:buChar char="•"/>
        <a:defRPr sz="2400" kern="1200">
          <a:solidFill>
            <a:schemeClr val="tx1"/>
          </a:solidFill>
          <a:latin typeface="AA Zuehlke" panose="02000503060000020004" pitchFamily="2" charset="0"/>
          <a:ea typeface="+mn-ea"/>
          <a:cs typeface="+mn-cs"/>
        </a:defRPr>
      </a:lvl1pPr>
      <a:lvl2pPr marL="628650" indent="-268288" algn="l" defTabSz="914400" rtl="0" eaLnBrk="1" latinLnBrk="0" hangingPunct="1">
        <a:lnSpc>
          <a:spcPct val="98000"/>
        </a:lnSpc>
        <a:spcBef>
          <a:spcPts val="1320"/>
        </a:spcBef>
        <a:buClr>
          <a:srgbClr val="4D4D4D"/>
        </a:buClr>
        <a:buSzPct val="75000"/>
        <a:buFont typeface="AA Zuehlke" pitchFamily="2" charset="0"/>
        <a:buChar char="•"/>
        <a:defRPr sz="1900" kern="1200">
          <a:solidFill>
            <a:schemeClr val="tx1"/>
          </a:solidFill>
          <a:latin typeface="AA Zuehlke" pitchFamily="2" charset="0"/>
          <a:ea typeface="+mn-ea"/>
          <a:cs typeface="+mn-cs"/>
        </a:defRPr>
      </a:lvl2pPr>
      <a:lvl3pPr marL="898525"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3pPr>
      <a:lvl4pPr marL="1168400" indent="-269875"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AA Zuehlke" panose="02000503060000020004" pitchFamily="2" charset="0"/>
        <a:buChar char="•"/>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56" userDrawn="1">
          <p15:clr>
            <a:srgbClr val="F26B43"/>
          </p15:clr>
        </p15:guide>
        <p15:guide id="2" orient="horz" pos="256" userDrawn="1">
          <p15:clr>
            <a:srgbClr val="F26B43"/>
          </p15:clr>
        </p15:guide>
        <p15:guide id="3" pos="7424" userDrawn="1">
          <p15:clr>
            <a:srgbClr val="F26B43"/>
          </p15:clr>
        </p15:guide>
        <p15:guide id="4" orient="horz" pos="4064" userDrawn="1">
          <p15:clr>
            <a:srgbClr val="F26B43"/>
          </p15:clr>
        </p15:guide>
        <p15:guide id="5" orient="horz" pos="112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tatic.javadoc.io/org.testng/testng/6.8.17/org/testng/Assert.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maven.apache.org/guides/getting-started/maven-in-five-minutes.html" TargetMode="External"/><Relationship Id="rId2" Type="http://schemas.openxmlformats.org/officeDocument/2006/relationships/hyperlink" Target="https://mvnrepository.com/"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hyperlink" Target="https://maven.apache.org/guides/getting-started/maven-in-five-minutes.html"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chromedriver.chromium.org/downloads" TargetMode="External"/><Relationship Id="rId2" Type="http://schemas.openxmlformats.org/officeDocument/2006/relationships/hyperlink" Target="https://www.seleniumhq.org/download/"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zuehlke.com/"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BD28-175E-4805-B1D9-31819461B41F}"/>
              </a:ext>
            </a:extLst>
          </p:cNvPr>
          <p:cNvSpPr>
            <a:spLocks noGrp="1"/>
          </p:cNvSpPr>
          <p:nvPr>
            <p:ph type="ctrTitle"/>
          </p:nvPr>
        </p:nvSpPr>
        <p:spPr/>
        <p:txBody>
          <a:bodyPr/>
          <a:lstStyle/>
          <a:p>
            <a:pPr algn="ctr"/>
            <a:r>
              <a:rPr lang="en-GB" noProof="0" dirty="0"/>
              <a:t>Functional test automation - Selenium</a:t>
            </a:r>
          </a:p>
        </p:txBody>
      </p:sp>
      <p:pic>
        <p:nvPicPr>
          <p:cNvPr id="4" name="Picture Placeholder 3">
            <a:extLst>
              <a:ext uri="{FF2B5EF4-FFF2-40B4-BE49-F238E27FC236}">
                <a16:creationId xmlns:a16="http://schemas.microsoft.com/office/drawing/2014/main" id="{2ACA8E58-03C0-4AFB-8599-DE81FD30BA3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3284" b="23284"/>
          <a:stretch>
            <a:fillRect/>
          </a:stretch>
        </p:blipFill>
        <p:spPr>
          <a:xfrm>
            <a:off x="2186457" y="2384291"/>
            <a:ext cx="7819086" cy="2089417"/>
          </a:xfrm>
        </p:spPr>
      </p:pic>
    </p:spTree>
    <p:extLst>
      <p:ext uri="{BB962C8B-B14F-4D97-AF65-F5344CB8AC3E}">
        <p14:creationId xmlns:p14="http://schemas.microsoft.com/office/powerpoint/2010/main" val="6577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Downloading and setting up Selenium - Example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200" b="1"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BC9AA967-42D0-44C1-A8CF-84CF20E32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397" y="1789353"/>
            <a:ext cx="5538950" cy="3967525"/>
          </a:xfrm>
          <a:prstGeom prst="rect">
            <a:avLst/>
          </a:prstGeom>
        </p:spPr>
      </p:pic>
      <p:pic>
        <p:nvPicPr>
          <p:cNvPr id="8" name="Picture 7">
            <a:extLst>
              <a:ext uri="{FF2B5EF4-FFF2-40B4-BE49-F238E27FC236}">
                <a16:creationId xmlns:a16="http://schemas.microsoft.com/office/drawing/2014/main" id="{AC729B76-0813-4927-A992-636212E90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647" y="1793090"/>
            <a:ext cx="5538950" cy="3963788"/>
          </a:xfrm>
          <a:prstGeom prst="rect">
            <a:avLst/>
          </a:prstGeom>
        </p:spPr>
      </p:pic>
    </p:spTree>
    <p:extLst>
      <p:ext uri="{BB962C8B-B14F-4D97-AF65-F5344CB8AC3E}">
        <p14:creationId xmlns:p14="http://schemas.microsoft.com/office/powerpoint/2010/main" val="105791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Locator techniques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a:buFont typeface="Wingdings" panose="05000000000000000000" pitchFamily="2" charset="2"/>
              <a:buChar char="§"/>
            </a:pPr>
            <a:r>
              <a:rPr lang="en-GB" sz="1400" dirty="0"/>
              <a:t>Web objects has to be uniquely identified in order to define actions on them. There are several ways for achieving that, via: ID, class, name, link text, </a:t>
            </a:r>
            <a:r>
              <a:rPr lang="en-GB" sz="1400" dirty="0" err="1"/>
              <a:t>Xpath</a:t>
            </a:r>
            <a:r>
              <a:rPr lang="en-GB" sz="1400" dirty="0"/>
              <a:t>, </a:t>
            </a:r>
            <a:r>
              <a:rPr lang="en-GB" sz="1400" dirty="0" err="1"/>
              <a:t>Css</a:t>
            </a:r>
            <a:r>
              <a:rPr lang="en-GB" sz="1400" dirty="0"/>
              <a:t> selector.</a:t>
            </a:r>
          </a:p>
          <a:p>
            <a:pPr>
              <a:buFont typeface="Wingdings" panose="05000000000000000000" pitchFamily="2" charset="2"/>
              <a:buChar char="§"/>
            </a:pPr>
            <a:r>
              <a:rPr lang="en-GB" sz="1400" dirty="0"/>
              <a:t>Best and fastest way is to identify it via “ID” attribute, but one must be careful that it is has static value.</a:t>
            </a:r>
          </a:p>
          <a:p>
            <a:pPr>
              <a:buFont typeface="Wingdings" panose="05000000000000000000" pitchFamily="2" charset="2"/>
              <a:buChar char="§"/>
            </a:pPr>
            <a:r>
              <a:rPr lang="en-GB" sz="1400" dirty="0"/>
              <a:t>In Selenium there is class called “By” that exports methods used for locating desired WebObjects. Examples:</a:t>
            </a:r>
          </a:p>
          <a:p>
            <a:pPr marL="228600" indent="-228600">
              <a:buFont typeface="+mj-lt"/>
              <a:buAutoNum type="arabicPeriod"/>
            </a:pPr>
            <a:r>
              <a:rPr lang="en-GB" sz="1400" i="1" dirty="0">
                <a:solidFill>
                  <a:srgbClr val="7030A0"/>
                </a:solidFill>
              </a:rPr>
              <a:t>ID: By </a:t>
            </a:r>
            <a:r>
              <a:rPr lang="en-GB" sz="1400" i="1" dirty="0" err="1">
                <a:solidFill>
                  <a:srgbClr val="7030A0"/>
                </a:solidFill>
              </a:rPr>
              <a:t>submitButton</a:t>
            </a:r>
            <a:r>
              <a:rPr lang="en-GB" sz="1400" i="1" dirty="0">
                <a:solidFill>
                  <a:srgbClr val="7030A0"/>
                </a:solidFill>
              </a:rPr>
              <a:t> = By.id(“submit”);</a:t>
            </a:r>
          </a:p>
          <a:p>
            <a:pPr marL="228600" indent="-228600">
              <a:buFont typeface="+mj-lt"/>
              <a:buAutoNum type="arabicPeriod"/>
            </a:pPr>
            <a:r>
              <a:rPr lang="en-GB" sz="1400" i="1" dirty="0">
                <a:solidFill>
                  <a:srgbClr val="7030A0"/>
                </a:solidFill>
              </a:rPr>
              <a:t>Class: By </a:t>
            </a:r>
            <a:r>
              <a:rPr lang="en-GB" sz="1400" i="1" dirty="0" err="1">
                <a:solidFill>
                  <a:srgbClr val="7030A0"/>
                </a:solidFill>
              </a:rPr>
              <a:t>submitButton</a:t>
            </a:r>
            <a:r>
              <a:rPr lang="en-GB" sz="1400" i="1" dirty="0">
                <a:solidFill>
                  <a:srgbClr val="7030A0"/>
                </a:solidFill>
              </a:rPr>
              <a:t> = </a:t>
            </a:r>
            <a:r>
              <a:rPr lang="en-GB" sz="1400" i="1" dirty="0" err="1">
                <a:solidFill>
                  <a:srgbClr val="7030A0"/>
                </a:solidFill>
              </a:rPr>
              <a:t>By.className</a:t>
            </a:r>
            <a:r>
              <a:rPr lang="en-GB" sz="1400" i="1" dirty="0">
                <a:solidFill>
                  <a:srgbClr val="7030A0"/>
                </a:solidFill>
              </a:rPr>
              <a:t>(“submit”);</a:t>
            </a:r>
          </a:p>
          <a:p>
            <a:pPr marL="228600" indent="-228600">
              <a:buFont typeface="+mj-lt"/>
              <a:buAutoNum type="arabicPeriod"/>
            </a:pPr>
            <a:r>
              <a:rPr lang="en-GB" sz="1400" i="1" dirty="0">
                <a:solidFill>
                  <a:srgbClr val="7030A0"/>
                </a:solidFill>
              </a:rPr>
              <a:t>Link text: By </a:t>
            </a:r>
            <a:r>
              <a:rPr lang="en-GB" sz="1400" i="1" dirty="0" err="1">
                <a:solidFill>
                  <a:srgbClr val="7030A0"/>
                </a:solidFill>
              </a:rPr>
              <a:t>submitButton</a:t>
            </a:r>
            <a:r>
              <a:rPr lang="en-GB" sz="1400" i="1" dirty="0">
                <a:solidFill>
                  <a:srgbClr val="7030A0"/>
                </a:solidFill>
              </a:rPr>
              <a:t> = </a:t>
            </a:r>
            <a:r>
              <a:rPr lang="en-GB" sz="1400" i="1" dirty="0" err="1">
                <a:solidFill>
                  <a:srgbClr val="7030A0"/>
                </a:solidFill>
              </a:rPr>
              <a:t>By.linkText</a:t>
            </a:r>
            <a:r>
              <a:rPr lang="en-GB" sz="1400" i="1" dirty="0">
                <a:solidFill>
                  <a:srgbClr val="7030A0"/>
                </a:solidFill>
              </a:rPr>
              <a:t>(“Submit”);</a:t>
            </a:r>
          </a:p>
          <a:p>
            <a:pPr marL="228600" indent="-228600">
              <a:buFont typeface="+mj-lt"/>
              <a:buAutoNum type="arabicPeriod"/>
            </a:pPr>
            <a:r>
              <a:rPr lang="en-GB" sz="1400" i="1" dirty="0" err="1">
                <a:solidFill>
                  <a:srgbClr val="7030A0"/>
                </a:solidFill>
              </a:rPr>
              <a:t>Xpath</a:t>
            </a:r>
            <a:r>
              <a:rPr lang="en-GB" sz="1400" i="1" dirty="0">
                <a:solidFill>
                  <a:srgbClr val="7030A0"/>
                </a:solidFill>
              </a:rPr>
              <a:t>: By </a:t>
            </a:r>
            <a:r>
              <a:rPr lang="en-GB" sz="1400" i="1" dirty="0" err="1">
                <a:solidFill>
                  <a:srgbClr val="7030A0"/>
                </a:solidFill>
              </a:rPr>
              <a:t>submitButton</a:t>
            </a:r>
            <a:r>
              <a:rPr lang="en-GB" sz="1400" i="1" dirty="0">
                <a:solidFill>
                  <a:srgbClr val="7030A0"/>
                </a:solidFill>
              </a:rPr>
              <a:t> = </a:t>
            </a:r>
            <a:r>
              <a:rPr lang="en-GB" sz="1400" i="1" dirty="0" err="1">
                <a:solidFill>
                  <a:srgbClr val="7030A0"/>
                </a:solidFill>
              </a:rPr>
              <a:t>By.xpath</a:t>
            </a:r>
            <a:r>
              <a:rPr lang="en-GB" sz="1400" i="1" dirty="0">
                <a:solidFill>
                  <a:srgbClr val="7030A0"/>
                </a:solidFill>
              </a:rPr>
              <a:t>(“//button[@id=‘submit’]”);</a:t>
            </a:r>
          </a:p>
          <a:p>
            <a:pPr marL="228600" indent="-228600">
              <a:buFont typeface="+mj-lt"/>
              <a:buAutoNum type="arabicPeriod"/>
            </a:pPr>
            <a:r>
              <a:rPr lang="en-GB" sz="1400" i="1" dirty="0">
                <a:solidFill>
                  <a:srgbClr val="7030A0"/>
                </a:solidFill>
              </a:rPr>
              <a:t>CSS: By </a:t>
            </a:r>
            <a:r>
              <a:rPr lang="en-GB" sz="1400" i="1" dirty="0" err="1">
                <a:solidFill>
                  <a:srgbClr val="7030A0"/>
                </a:solidFill>
              </a:rPr>
              <a:t>submitButton</a:t>
            </a:r>
            <a:r>
              <a:rPr lang="en-GB" sz="1400" i="1" dirty="0">
                <a:solidFill>
                  <a:srgbClr val="7030A0"/>
                </a:solidFill>
              </a:rPr>
              <a:t> = </a:t>
            </a:r>
            <a:r>
              <a:rPr lang="en-GB" sz="1400" i="1" dirty="0" err="1">
                <a:solidFill>
                  <a:srgbClr val="7030A0"/>
                </a:solidFill>
              </a:rPr>
              <a:t>By.cssSelector</a:t>
            </a:r>
            <a:r>
              <a:rPr lang="en-GB" sz="1400" i="1" dirty="0">
                <a:solidFill>
                  <a:srgbClr val="7030A0"/>
                </a:solidFill>
              </a:rPr>
              <a:t>(“button[id=‘submit’]”);</a:t>
            </a:r>
          </a:p>
          <a:p>
            <a:pPr marL="0" indent="0">
              <a:buNone/>
            </a:pPr>
            <a:r>
              <a:rPr lang="en-GB" sz="1000" dirty="0">
                <a:solidFill>
                  <a:srgbClr val="000000"/>
                </a:solidFill>
              </a:rPr>
              <a:t>See image above:</a:t>
            </a:r>
          </a:p>
          <a:p>
            <a:pPr marL="0" indent="0">
              <a:buNone/>
            </a:pPr>
            <a:endParaRPr lang="en-GB" sz="1000" dirty="0">
              <a:solidFill>
                <a:srgbClr val="000000"/>
              </a:solidFill>
            </a:endParaRPr>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41B2BBBF-D85B-4644-BB94-7F759E598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397" y="5354909"/>
            <a:ext cx="8087854" cy="752580"/>
          </a:xfrm>
          <a:prstGeom prst="rect">
            <a:avLst/>
          </a:prstGeom>
        </p:spPr>
      </p:pic>
    </p:spTree>
    <p:extLst>
      <p:ext uri="{BB962C8B-B14F-4D97-AF65-F5344CB8AC3E}">
        <p14:creationId xmlns:p14="http://schemas.microsoft.com/office/powerpoint/2010/main" val="31247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Locator techniques - XPath</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000" dirty="0">
              <a:solidFill>
                <a:srgbClr val="000000"/>
              </a:solidFill>
            </a:endParaRPr>
          </a:p>
          <a:p>
            <a:pPr>
              <a:buFont typeface="Wingdings" panose="05000000000000000000" pitchFamily="2" charset="2"/>
              <a:buChar char="§"/>
            </a:pPr>
            <a:r>
              <a:rPr lang="en-GB" sz="1400" dirty="0"/>
              <a:t>Syntax: </a:t>
            </a:r>
            <a:r>
              <a:rPr lang="en-GB" sz="1400" i="1" dirty="0">
                <a:solidFill>
                  <a:srgbClr val="7030A0"/>
                </a:solidFill>
              </a:rPr>
              <a:t>//tag name[@attribute=‘attribute value’]</a:t>
            </a:r>
            <a:r>
              <a:rPr lang="en-GB" sz="1400" i="1" dirty="0"/>
              <a:t>	</a:t>
            </a:r>
            <a:r>
              <a:rPr lang="en-GB" sz="1400" dirty="0"/>
              <a:t>|</a:t>
            </a:r>
            <a:r>
              <a:rPr lang="en-GB" sz="1400" i="1" dirty="0"/>
              <a:t>	e.g. </a:t>
            </a:r>
            <a:r>
              <a:rPr lang="en-GB" sz="1400" i="1" dirty="0">
                <a:solidFill>
                  <a:srgbClr val="7030A0"/>
                </a:solidFill>
              </a:rPr>
              <a:t>//a[@id=‘test’]</a:t>
            </a:r>
          </a:p>
          <a:p>
            <a:pPr>
              <a:buFont typeface="Wingdings" panose="05000000000000000000" pitchFamily="2" charset="2"/>
              <a:buChar char="§"/>
            </a:pPr>
            <a:r>
              <a:rPr lang="en-GB" sz="1400" dirty="0" err="1"/>
              <a:t>Xpath</a:t>
            </a:r>
            <a:r>
              <a:rPr lang="en-GB" sz="1400" dirty="0"/>
              <a:t> can be used as relative and absolute.</a:t>
            </a:r>
          </a:p>
          <a:p>
            <a:pPr>
              <a:buFont typeface="Wingdings" panose="05000000000000000000" pitchFamily="2" charset="2"/>
              <a:buChar char="§"/>
            </a:pPr>
            <a:r>
              <a:rPr lang="en-GB" sz="1400" b="1" dirty="0"/>
              <a:t>Relative</a:t>
            </a:r>
            <a:r>
              <a:rPr lang="en-GB" sz="1400" dirty="0"/>
              <a:t> is preferred way, with it we target specific element directly or starting from nearest unique element in structure e.g. </a:t>
            </a:r>
            <a:r>
              <a:rPr lang="en-GB" sz="1400" i="1" dirty="0">
                <a:solidFill>
                  <a:srgbClr val="7030A0"/>
                </a:solidFill>
              </a:rPr>
              <a:t>//a[@id=‘test’]/button</a:t>
            </a:r>
          </a:p>
          <a:p>
            <a:pPr>
              <a:buFont typeface="Wingdings" panose="05000000000000000000" pitchFamily="2" charset="2"/>
              <a:buChar char="§"/>
            </a:pPr>
            <a:r>
              <a:rPr lang="en-GB" sz="1400" b="1" dirty="0"/>
              <a:t>Absolute </a:t>
            </a:r>
            <a:r>
              <a:rPr lang="en-GB" sz="1400" dirty="0"/>
              <a:t>goes to the desired element using complete path from HTML root element. If anything changes on this path, </a:t>
            </a:r>
            <a:r>
              <a:rPr lang="en-GB" sz="1400" dirty="0" err="1"/>
              <a:t>xpath</a:t>
            </a:r>
            <a:r>
              <a:rPr lang="en-GB" sz="1400" dirty="0"/>
              <a:t> gets invalid. E.g. </a:t>
            </a:r>
            <a:r>
              <a:rPr lang="en-GB" sz="1400" i="1" dirty="0">
                <a:solidFill>
                  <a:srgbClr val="7030A0"/>
                </a:solidFill>
              </a:rPr>
              <a:t>/html/body/div[5]/div/div[2]…</a:t>
            </a:r>
          </a:p>
          <a:p>
            <a:pPr>
              <a:buFont typeface="Wingdings" panose="05000000000000000000" pitchFamily="2" charset="2"/>
              <a:buChar char="§"/>
            </a:pPr>
            <a:r>
              <a:rPr lang="en-GB" sz="1400" dirty="0">
                <a:solidFill>
                  <a:srgbClr val="000000"/>
                </a:solidFill>
              </a:rPr>
              <a:t>Going to parent, child or sibling from current element (Traversing):</a:t>
            </a:r>
          </a:p>
          <a:p>
            <a:pPr>
              <a:buFont typeface="+mj-lt"/>
              <a:buAutoNum type="arabicPeriod"/>
            </a:pPr>
            <a:r>
              <a:rPr lang="en-GB" sz="1400" dirty="0">
                <a:solidFill>
                  <a:srgbClr val="000000"/>
                </a:solidFill>
              </a:rPr>
              <a:t>Parent – Child traversing | Syntax: </a:t>
            </a:r>
            <a:r>
              <a:rPr lang="en-GB" sz="1400" i="1" dirty="0">
                <a:solidFill>
                  <a:srgbClr val="7030A0"/>
                </a:solidFill>
              </a:rPr>
              <a:t>//tag name[@attribute=‘attribute value’]/tag name/…/tag name</a:t>
            </a:r>
            <a:r>
              <a:rPr lang="en-GB" sz="1400" dirty="0">
                <a:solidFill>
                  <a:srgbClr val="000000"/>
                </a:solidFill>
              </a:rPr>
              <a:t> | e.g</a:t>
            </a:r>
            <a:r>
              <a:rPr lang="en-GB" sz="1400" i="1" dirty="0">
                <a:solidFill>
                  <a:srgbClr val="000000"/>
                </a:solidFill>
              </a:rPr>
              <a:t>. </a:t>
            </a:r>
            <a:r>
              <a:rPr lang="en-GB" sz="1400" i="1" dirty="0">
                <a:solidFill>
                  <a:srgbClr val="7030A0"/>
                </a:solidFill>
              </a:rPr>
              <a:t>//a[@id=‘test’]/div[2]/button</a:t>
            </a:r>
          </a:p>
          <a:p>
            <a:pPr>
              <a:buFont typeface="+mj-lt"/>
              <a:buAutoNum type="arabicPeriod"/>
            </a:pPr>
            <a:r>
              <a:rPr lang="en-GB" sz="1400" dirty="0">
                <a:solidFill>
                  <a:srgbClr val="000000"/>
                </a:solidFill>
              </a:rPr>
              <a:t>Child – Parent traversing | Syntax: </a:t>
            </a:r>
            <a:r>
              <a:rPr lang="en-GB" sz="1400" i="1" dirty="0">
                <a:solidFill>
                  <a:srgbClr val="7030A0"/>
                </a:solidFill>
              </a:rPr>
              <a:t>// tag name[@attribute=‘attribute value’]/parent::tag name</a:t>
            </a:r>
            <a:r>
              <a:rPr lang="en-GB" sz="1400" i="1" dirty="0">
                <a:solidFill>
                  <a:srgbClr val="000000"/>
                </a:solidFill>
              </a:rPr>
              <a:t> </a:t>
            </a:r>
            <a:r>
              <a:rPr lang="en-GB" sz="1400" dirty="0">
                <a:solidFill>
                  <a:srgbClr val="000000"/>
                </a:solidFill>
              </a:rPr>
              <a:t>| e.g. </a:t>
            </a:r>
            <a:r>
              <a:rPr lang="en-GB" sz="1400" i="1" dirty="0">
                <a:solidFill>
                  <a:srgbClr val="7030A0"/>
                </a:solidFill>
              </a:rPr>
              <a:t>//a[@id=‘test’]/parent::div</a:t>
            </a:r>
          </a:p>
          <a:p>
            <a:pPr>
              <a:buFont typeface="+mj-lt"/>
              <a:buAutoNum type="arabicPeriod"/>
            </a:pPr>
            <a:r>
              <a:rPr lang="en-GB" sz="1400" dirty="0">
                <a:solidFill>
                  <a:srgbClr val="000000"/>
                </a:solidFill>
              </a:rPr>
              <a:t>Current sibling traversing (On same hierarchy level) | Syntax:</a:t>
            </a:r>
            <a:r>
              <a:rPr lang="en-GB" sz="1400" i="1" dirty="0">
                <a:solidFill>
                  <a:srgbClr val="000000"/>
                </a:solidFill>
              </a:rPr>
              <a:t> </a:t>
            </a:r>
            <a:r>
              <a:rPr lang="en-GB" sz="1400" i="1" dirty="0">
                <a:solidFill>
                  <a:srgbClr val="7030A0"/>
                </a:solidFill>
              </a:rPr>
              <a:t>//tag name[@attribute=‘attribute value’]/following-sibling::tag name</a:t>
            </a:r>
            <a:r>
              <a:rPr lang="en-GB" sz="1400" dirty="0">
                <a:solidFill>
                  <a:srgbClr val="7030A0"/>
                </a:solidFill>
              </a:rPr>
              <a:t> </a:t>
            </a:r>
            <a:r>
              <a:rPr lang="en-GB" sz="1400" dirty="0">
                <a:solidFill>
                  <a:srgbClr val="000000"/>
                </a:solidFill>
              </a:rPr>
              <a:t>| e.g. </a:t>
            </a:r>
            <a:r>
              <a:rPr lang="en-GB" sz="1400" i="1" dirty="0">
                <a:solidFill>
                  <a:srgbClr val="7030A0"/>
                </a:solidFill>
              </a:rPr>
              <a:t>//a[@id=‘test’]/following-sibling::div</a:t>
            </a:r>
          </a:p>
          <a:p>
            <a:r>
              <a:rPr lang="en-GB" sz="1400" dirty="0">
                <a:solidFill>
                  <a:srgbClr val="000000"/>
                </a:solidFill>
              </a:rPr>
              <a:t>Regular expressions</a:t>
            </a:r>
          </a:p>
          <a:p>
            <a:pPr marL="228600" indent="-228600">
              <a:buFont typeface="+mj-lt"/>
              <a:buAutoNum type="arabicPeriod"/>
            </a:pPr>
            <a:r>
              <a:rPr lang="en-GB" sz="1400" dirty="0">
                <a:solidFill>
                  <a:srgbClr val="000000"/>
                </a:solidFill>
              </a:rPr>
              <a:t>Any tag name element with certain attribute: </a:t>
            </a:r>
            <a:r>
              <a:rPr lang="en-GB" sz="1400" i="1" dirty="0">
                <a:solidFill>
                  <a:srgbClr val="7030A0"/>
                </a:solidFill>
              </a:rPr>
              <a:t>//*[@attribute=‘attribute value’] </a:t>
            </a:r>
            <a:r>
              <a:rPr lang="en-GB" sz="1400" dirty="0">
                <a:solidFill>
                  <a:srgbClr val="000000"/>
                </a:solidFill>
              </a:rPr>
              <a:t>| e.g. </a:t>
            </a:r>
            <a:r>
              <a:rPr lang="en-GB" sz="1400" i="1" dirty="0">
                <a:solidFill>
                  <a:srgbClr val="7030A0"/>
                </a:solidFill>
              </a:rPr>
              <a:t>//*[@class=‘test’]   </a:t>
            </a:r>
            <a:r>
              <a:rPr lang="en-GB" sz="1400" dirty="0">
                <a:solidFill>
                  <a:srgbClr val="000000"/>
                </a:solidFill>
                <a:sym typeface="Wingdings" panose="05000000000000000000" pitchFamily="2" charset="2"/>
              </a:rPr>
              <a:t> Locates all elements with class attribute value ‘test’</a:t>
            </a:r>
          </a:p>
          <a:p>
            <a:pPr marL="228600" indent="-228600">
              <a:buFont typeface="+mj-lt"/>
              <a:buAutoNum type="arabicPeriod"/>
            </a:pPr>
            <a:r>
              <a:rPr lang="en-GB" sz="1400" dirty="0">
                <a:solidFill>
                  <a:srgbClr val="000000"/>
                </a:solidFill>
                <a:sym typeface="Wingdings" panose="05000000000000000000" pitchFamily="2" charset="2"/>
              </a:rPr>
              <a:t>Element that contains certain text: </a:t>
            </a:r>
            <a:r>
              <a:rPr lang="en-GB" sz="1400" i="1" dirty="0">
                <a:solidFill>
                  <a:srgbClr val="7030A0"/>
                </a:solidFill>
                <a:sym typeface="Wingdings" panose="05000000000000000000" pitchFamily="2" charset="2"/>
              </a:rPr>
              <a:t>//tag name[contains(text(), ‘desired text’)]</a:t>
            </a:r>
            <a:endParaRPr lang="en-GB" sz="1400" i="1" dirty="0">
              <a:solidFill>
                <a:srgbClr val="7030A0"/>
              </a:solidFill>
            </a:endParaRPr>
          </a:p>
          <a:p>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53008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Locator techniques – CSS selector</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000" dirty="0">
              <a:solidFill>
                <a:srgbClr val="000000"/>
              </a:solidFill>
            </a:endParaRPr>
          </a:p>
          <a:p>
            <a:pPr>
              <a:buFont typeface="Wingdings" panose="05000000000000000000" pitchFamily="2" charset="2"/>
              <a:buChar char="§"/>
            </a:pPr>
            <a:r>
              <a:rPr lang="en-GB" sz="1400" dirty="0"/>
              <a:t>Advantages: faster than </a:t>
            </a:r>
            <a:r>
              <a:rPr lang="en-GB" sz="1400" dirty="0" err="1"/>
              <a:t>xpath</a:t>
            </a:r>
            <a:r>
              <a:rPr lang="en-GB" sz="1400" dirty="0"/>
              <a:t>, easier syntax.</a:t>
            </a:r>
          </a:p>
          <a:p>
            <a:pPr>
              <a:buFont typeface="Wingdings" panose="05000000000000000000" pitchFamily="2" charset="2"/>
              <a:buChar char="§"/>
            </a:pPr>
            <a:r>
              <a:rPr lang="en-GB" sz="1400" dirty="0"/>
              <a:t>Syntax: </a:t>
            </a:r>
            <a:r>
              <a:rPr lang="en-GB" sz="1400" i="1" dirty="0">
                <a:solidFill>
                  <a:srgbClr val="7030A0"/>
                </a:solidFill>
              </a:rPr>
              <a:t>tag name[attribute=‘attribute value’]</a:t>
            </a:r>
            <a:r>
              <a:rPr lang="en-GB" sz="1400" dirty="0"/>
              <a:t>	|	e.g. </a:t>
            </a:r>
            <a:r>
              <a:rPr lang="en-GB" sz="1400" i="1" dirty="0">
                <a:solidFill>
                  <a:srgbClr val="7030A0"/>
                </a:solidFill>
              </a:rPr>
              <a:t>a[id=‘test’]</a:t>
            </a:r>
          </a:p>
          <a:p>
            <a:pPr>
              <a:buFont typeface="Wingdings" panose="05000000000000000000" pitchFamily="2" charset="2"/>
              <a:buChar char="§"/>
            </a:pPr>
            <a:r>
              <a:rPr lang="en-GB" sz="1400" dirty="0">
                <a:solidFill>
                  <a:srgbClr val="000000"/>
                </a:solidFill>
              </a:rPr>
              <a:t>There are shortcuts for writing CSS Selector when selecting elements via class or id, Syntax:</a:t>
            </a:r>
          </a:p>
          <a:p>
            <a:pPr>
              <a:buFont typeface="+mj-lt"/>
              <a:buAutoNum type="arabicPeriod"/>
            </a:pPr>
            <a:r>
              <a:rPr lang="en-GB" sz="1400" dirty="0">
                <a:solidFill>
                  <a:srgbClr val="000000"/>
                </a:solidFill>
              </a:rPr>
              <a:t>ID: </a:t>
            </a:r>
            <a:r>
              <a:rPr lang="en-GB" sz="1400" i="1" dirty="0">
                <a:solidFill>
                  <a:srgbClr val="7030A0"/>
                </a:solidFill>
              </a:rPr>
              <a:t>#id </a:t>
            </a:r>
            <a:r>
              <a:rPr lang="en-GB" sz="1400" dirty="0">
                <a:solidFill>
                  <a:srgbClr val="000000"/>
                </a:solidFill>
              </a:rPr>
              <a:t>value	|	e.g. </a:t>
            </a:r>
            <a:r>
              <a:rPr lang="en-GB" sz="1400" i="1" dirty="0">
                <a:solidFill>
                  <a:srgbClr val="7030A0"/>
                </a:solidFill>
              </a:rPr>
              <a:t>#test</a:t>
            </a:r>
          </a:p>
          <a:p>
            <a:pPr>
              <a:buFont typeface="+mj-lt"/>
              <a:buAutoNum type="arabicPeriod"/>
            </a:pPr>
            <a:r>
              <a:rPr lang="en-GB" sz="1400" dirty="0">
                <a:solidFill>
                  <a:srgbClr val="000000"/>
                </a:solidFill>
              </a:rPr>
              <a:t>CLASS: </a:t>
            </a:r>
            <a:r>
              <a:rPr lang="en-GB" sz="1400" i="1" dirty="0">
                <a:solidFill>
                  <a:srgbClr val="7030A0"/>
                </a:solidFill>
              </a:rPr>
              <a:t>.class </a:t>
            </a:r>
            <a:r>
              <a:rPr lang="en-GB" sz="1400" dirty="0">
                <a:solidFill>
                  <a:srgbClr val="000000"/>
                </a:solidFill>
              </a:rPr>
              <a:t>value	|	e.g. </a:t>
            </a:r>
            <a:r>
              <a:rPr lang="en-GB" sz="1400" i="1" dirty="0">
                <a:solidFill>
                  <a:srgbClr val="7030A0"/>
                </a:solidFill>
              </a:rPr>
              <a:t>.test</a:t>
            </a:r>
          </a:p>
          <a:p>
            <a:pPr>
              <a:buFont typeface="Wingdings" panose="05000000000000000000" pitchFamily="2" charset="2"/>
              <a:buChar char="§"/>
            </a:pPr>
            <a:r>
              <a:rPr lang="en-GB" sz="1400" dirty="0">
                <a:solidFill>
                  <a:srgbClr val="000000"/>
                </a:solidFill>
              </a:rPr>
              <a:t>Going to child or sibling from current element (Traversing):</a:t>
            </a:r>
          </a:p>
          <a:p>
            <a:pPr>
              <a:buFont typeface="+mj-lt"/>
              <a:buAutoNum type="arabicPeriod"/>
            </a:pPr>
            <a:r>
              <a:rPr lang="en-GB" sz="1400" dirty="0">
                <a:solidFill>
                  <a:srgbClr val="000000"/>
                </a:solidFill>
              </a:rPr>
              <a:t>Parent – Child traversing | Syntax: </a:t>
            </a:r>
            <a:r>
              <a:rPr lang="en-GB" sz="1400" i="1" dirty="0">
                <a:solidFill>
                  <a:srgbClr val="7030A0"/>
                </a:solidFill>
              </a:rPr>
              <a:t>tag name[attribute=‘attribute value’]&gt;tag name&gt;…&gt;tag name</a:t>
            </a:r>
            <a:r>
              <a:rPr lang="en-GB" sz="1400" dirty="0">
                <a:solidFill>
                  <a:srgbClr val="000000"/>
                </a:solidFill>
              </a:rPr>
              <a:t> | e.g. </a:t>
            </a:r>
            <a:r>
              <a:rPr lang="en-GB" sz="1400" i="1" dirty="0">
                <a:solidFill>
                  <a:srgbClr val="7030A0"/>
                </a:solidFill>
              </a:rPr>
              <a:t>a[id=‘test’]&gt;div[2]&gt;button</a:t>
            </a:r>
          </a:p>
          <a:p>
            <a:pPr>
              <a:buFont typeface="+mj-lt"/>
              <a:buAutoNum type="arabicPeriod"/>
            </a:pPr>
            <a:r>
              <a:rPr lang="en-GB" sz="1400" dirty="0">
                <a:solidFill>
                  <a:srgbClr val="000000"/>
                </a:solidFill>
              </a:rPr>
              <a:t>Child – Parent traversing | </a:t>
            </a:r>
            <a:r>
              <a:rPr lang="en-GB" sz="1400" b="1" dirty="0">
                <a:solidFill>
                  <a:srgbClr val="000000"/>
                </a:solidFill>
              </a:rPr>
              <a:t>Cannot be done using CSS selector, this is downfall of using this way.</a:t>
            </a:r>
            <a:endParaRPr lang="en-GB" sz="1400" b="1" dirty="0">
              <a:solidFill>
                <a:srgbClr val="7030A0"/>
              </a:solidFill>
            </a:endParaRPr>
          </a:p>
          <a:p>
            <a:pPr>
              <a:buFont typeface="+mj-lt"/>
              <a:buAutoNum type="arabicPeriod"/>
            </a:pPr>
            <a:r>
              <a:rPr lang="en-GB" sz="1400" dirty="0">
                <a:solidFill>
                  <a:srgbClr val="000000"/>
                </a:solidFill>
              </a:rPr>
              <a:t>Current sibling traversing (On same hierarchy level) | Syntax: </a:t>
            </a:r>
            <a:r>
              <a:rPr lang="en-GB" sz="1400" i="1" dirty="0">
                <a:solidFill>
                  <a:srgbClr val="7030A0"/>
                </a:solidFill>
              </a:rPr>
              <a:t>tag name[@attribute=‘attribute value’]+tag name </a:t>
            </a:r>
            <a:r>
              <a:rPr lang="en-GB" sz="1400" dirty="0">
                <a:solidFill>
                  <a:srgbClr val="000000"/>
                </a:solidFill>
              </a:rPr>
              <a:t>| e.g. </a:t>
            </a:r>
            <a:r>
              <a:rPr lang="en-GB" sz="1400" i="1" dirty="0">
                <a:solidFill>
                  <a:srgbClr val="7030A0"/>
                </a:solidFill>
              </a:rPr>
              <a:t>a[id=‘test’]+div</a:t>
            </a:r>
          </a:p>
          <a:p>
            <a:r>
              <a:rPr lang="en-GB" sz="1400" dirty="0">
                <a:solidFill>
                  <a:srgbClr val="000000"/>
                </a:solidFill>
              </a:rPr>
              <a:t>Regular expressions</a:t>
            </a:r>
          </a:p>
          <a:p>
            <a:pPr marL="228600" indent="-228600">
              <a:buFont typeface="+mj-lt"/>
              <a:buAutoNum type="arabicPeriod"/>
            </a:pPr>
            <a:r>
              <a:rPr lang="en-GB" sz="1400" dirty="0">
                <a:solidFill>
                  <a:srgbClr val="000000"/>
                </a:solidFill>
              </a:rPr>
              <a:t>Attribute value contains value: </a:t>
            </a:r>
            <a:r>
              <a:rPr lang="en-GB" sz="1400" i="1" dirty="0">
                <a:solidFill>
                  <a:srgbClr val="7030A0"/>
                </a:solidFill>
              </a:rPr>
              <a:t>tag name[attribute*=‘attribute value’]</a:t>
            </a: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92255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Locator techniques - verifying custom made locator</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rgbClr val="000000"/>
                </a:solidFill>
              </a:rPr>
              <a:t>There are a lot of tools for generating </a:t>
            </a:r>
            <a:r>
              <a:rPr lang="en-GB" sz="1400" dirty="0" err="1">
                <a:solidFill>
                  <a:srgbClr val="000000"/>
                </a:solidFill>
              </a:rPr>
              <a:t>xpath</a:t>
            </a:r>
            <a:r>
              <a:rPr lang="en-GB" sz="1400" dirty="0">
                <a:solidFill>
                  <a:srgbClr val="000000"/>
                </a:solidFill>
              </a:rPr>
              <a:t> / </a:t>
            </a:r>
            <a:r>
              <a:rPr lang="en-GB" sz="1400" dirty="0" err="1">
                <a:solidFill>
                  <a:srgbClr val="000000"/>
                </a:solidFill>
              </a:rPr>
              <a:t>css</a:t>
            </a:r>
            <a:r>
              <a:rPr lang="en-GB" sz="1400" dirty="0">
                <a:solidFill>
                  <a:srgbClr val="000000"/>
                </a:solidFill>
              </a:rPr>
              <a:t> locations but it is highly recommended to write them on your one by going to browser’s developer tools and inspecting desired element.</a:t>
            </a:r>
          </a:p>
          <a:p>
            <a:r>
              <a:rPr lang="en-GB" sz="1400" dirty="0">
                <a:solidFill>
                  <a:srgbClr val="000000"/>
                </a:solidFill>
              </a:rPr>
              <a:t>After you’ve written yours </a:t>
            </a:r>
            <a:r>
              <a:rPr lang="en-GB" sz="1400" dirty="0" err="1">
                <a:solidFill>
                  <a:srgbClr val="000000"/>
                </a:solidFill>
              </a:rPr>
              <a:t>xpath</a:t>
            </a:r>
            <a:r>
              <a:rPr lang="en-GB" sz="1400" dirty="0">
                <a:solidFill>
                  <a:srgbClr val="000000"/>
                </a:solidFill>
              </a:rPr>
              <a:t> / </a:t>
            </a:r>
            <a:r>
              <a:rPr lang="en-GB" sz="1400" dirty="0" err="1">
                <a:solidFill>
                  <a:srgbClr val="000000"/>
                </a:solidFill>
              </a:rPr>
              <a:t>css</a:t>
            </a:r>
            <a:r>
              <a:rPr lang="en-GB" sz="1400" dirty="0">
                <a:solidFill>
                  <a:srgbClr val="000000"/>
                </a:solidFill>
              </a:rPr>
              <a:t> selector location, it has to be verified. Best way of doing that is in console tab of browser’s developer tools.</a:t>
            </a:r>
          </a:p>
          <a:p>
            <a:pPr>
              <a:buFont typeface="+mj-lt"/>
              <a:buAutoNum type="arabicPeriod"/>
            </a:pPr>
            <a:r>
              <a:rPr lang="en-GB" sz="1200" dirty="0">
                <a:solidFill>
                  <a:srgbClr val="000000"/>
                </a:solidFill>
              </a:rPr>
              <a:t>For </a:t>
            </a:r>
            <a:r>
              <a:rPr lang="en-GB" sz="1200" dirty="0" err="1">
                <a:solidFill>
                  <a:srgbClr val="000000"/>
                </a:solidFill>
              </a:rPr>
              <a:t>Xpath</a:t>
            </a:r>
            <a:r>
              <a:rPr lang="en-GB" sz="1200" dirty="0">
                <a:solidFill>
                  <a:srgbClr val="000000"/>
                </a:solidFill>
              </a:rPr>
              <a:t>, Syntax:</a:t>
            </a:r>
            <a:r>
              <a:rPr lang="en-GB" sz="1200" i="1" dirty="0">
                <a:solidFill>
                  <a:srgbClr val="000000"/>
                </a:solidFill>
              </a:rPr>
              <a:t> </a:t>
            </a:r>
            <a:r>
              <a:rPr lang="en-GB" sz="1200" i="1" dirty="0">
                <a:solidFill>
                  <a:srgbClr val="7030A0"/>
                </a:solidFill>
              </a:rPr>
              <a:t>$x(“your </a:t>
            </a:r>
            <a:r>
              <a:rPr lang="en-GB" sz="1200" i="1" dirty="0" err="1">
                <a:solidFill>
                  <a:srgbClr val="7030A0"/>
                </a:solidFill>
              </a:rPr>
              <a:t>xpath</a:t>
            </a:r>
            <a:r>
              <a:rPr lang="en-GB" sz="1200" i="1" dirty="0">
                <a:solidFill>
                  <a:srgbClr val="7030A0"/>
                </a:solidFill>
              </a:rPr>
              <a:t>”)</a:t>
            </a:r>
            <a:r>
              <a:rPr lang="en-GB" sz="1200" dirty="0">
                <a:solidFill>
                  <a:srgbClr val="000000"/>
                </a:solidFill>
              </a:rPr>
              <a:t>	|	e.g. </a:t>
            </a:r>
            <a:r>
              <a:rPr lang="en-GB" sz="1200" i="1" dirty="0">
                <a:solidFill>
                  <a:srgbClr val="7030A0"/>
                </a:solidFill>
              </a:rPr>
              <a:t>$x(“//a[@id=‘test’]”)</a:t>
            </a:r>
          </a:p>
          <a:p>
            <a:pPr>
              <a:buFont typeface="+mj-lt"/>
              <a:buAutoNum type="arabicPeriod"/>
            </a:pPr>
            <a:r>
              <a:rPr lang="en-GB" sz="1200" dirty="0">
                <a:solidFill>
                  <a:srgbClr val="000000"/>
                </a:solidFill>
              </a:rPr>
              <a:t>For </a:t>
            </a:r>
            <a:r>
              <a:rPr lang="en-GB" sz="1200" dirty="0" err="1">
                <a:solidFill>
                  <a:srgbClr val="000000"/>
                </a:solidFill>
              </a:rPr>
              <a:t>Css</a:t>
            </a:r>
            <a:r>
              <a:rPr lang="en-GB" sz="1200" dirty="0">
                <a:solidFill>
                  <a:srgbClr val="000000"/>
                </a:solidFill>
              </a:rPr>
              <a:t> selector, Syntax: </a:t>
            </a:r>
            <a:r>
              <a:rPr lang="en-GB" sz="1200" i="1" dirty="0">
                <a:solidFill>
                  <a:srgbClr val="7030A0"/>
                </a:solidFill>
              </a:rPr>
              <a:t>x(“your </a:t>
            </a:r>
            <a:r>
              <a:rPr lang="en-GB" sz="1200" i="1" dirty="0" err="1">
                <a:solidFill>
                  <a:srgbClr val="7030A0"/>
                </a:solidFill>
              </a:rPr>
              <a:t>css</a:t>
            </a:r>
            <a:r>
              <a:rPr lang="en-GB" sz="1200" i="1" dirty="0">
                <a:solidFill>
                  <a:srgbClr val="7030A0"/>
                </a:solidFill>
              </a:rPr>
              <a:t>”)</a:t>
            </a:r>
            <a:r>
              <a:rPr lang="en-GB" sz="1200" i="1" dirty="0">
                <a:solidFill>
                  <a:srgbClr val="000000"/>
                </a:solidFill>
              </a:rPr>
              <a:t>	</a:t>
            </a:r>
            <a:r>
              <a:rPr lang="en-GB" sz="1200" dirty="0">
                <a:solidFill>
                  <a:srgbClr val="000000"/>
                </a:solidFill>
              </a:rPr>
              <a:t>|	e.g. </a:t>
            </a:r>
            <a:r>
              <a:rPr lang="en-GB" sz="1200" i="1" dirty="0">
                <a:solidFill>
                  <a:srgbClr val="7030A0"/>
                </a:solidFill>
              </a:rPr>
              <a:t>x(“a[id=‘test’]”)</a:t>
            </a:r>
          </a:p>
          <a:p>
            <a:pPr>
              <a:buFont typeface="+mj-lt"/>
              <a:buAutoNum type="arabicPeriod"/>
            </a:pPr>
            <a:endParaRPr lang="en-GB" sz="1000" dirty="0">
              <a:solidFill>
                <a:srgbClr val="7030A0"/>
              </a:solidFill>
            </a:endParaRPr>
          </a:p>
          <a:p>
            <a:pPr>
              <a:buFont typeface="Wingdings" panose="05000000000000000000" pitchFamily="2" charset="2"/>
              <a:buChar char="§"/>
            </a:pPr>
            <a:r>
              <a:rPr lang="en-GB" sz="1400" dirty="0">
                <a:solidFill>
                  <a:srgbClr val="000000"/>
                </a:solidFill>
              </a:rPr>
              <a:t>After entering this line of code, element should be listed underneath, check if this is element or elements that are expected. See example screenshot:</a:t>
            </a:r>
          </a:p>
          <a:p>
            <a:pPr>
              <a:buFont typeface="+mj-lt"/>
              <a:buAutoNum type="arabicPeriod"/>
            </a:pPr>
            <a:endParaRPr lang="en-GB" sz="1000" dirty="0">
              <a:solidFill>
                <a:srgbClr val="7030A0"/>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DA52CE3F-4780-4679-A45A-8A29399A3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962400"/>
            <a:ext cx="6953912" cy="2304007"/>
          </a:xfrm>
          <a:prstGeom prst="rect">
            <a:avLst/>
          </a:prstGeom>
        </p:spPr>
      </p:pic>
    </p:spTree>
    <p:extLst>
      <p:ext uri="{BB962C8B-B14F-4D97-AF65-F5344CB8AC3E}">
        <p14:creationId xmlns:p14="http://schemas.microsoft.com/office/powerpoint/2010/main" val="420558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err="1"/>
              <a:t>WebElement</a:t>
            </a:r>
            <a:r>
              <a:rPr lang="en-GB" dirty="0"/>
              <a:t> and List&lt;</a:t>
            </a:r>
            <a:r>
              <a:rPr lang="en-GB" dirty="0" err="1"/>
              <a:t>WebElement</a:t>
            </a:r>
            <a:r>
              <a:rPr lang="en-GB" dirty="0"/>
              <a:t>&gt;</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a:buFont typeface="Wingdings" panose="05000000000000000000" pitchFamily="2" charset="2"/>
              <a:buChar char="§"/>
            </a:pPr>
            <a:r>
              <a:rPr lang="en-GB" sz="1400" i="1" dirty="0" err="1">
                <a:solidFill>
                  <a:srgbClr val="7030A0"/>
                </a:solidFill>
              </a:rPr>
              <a:t>WebElement</a:t>
            </a:r>
            <a:r>
              <a:rPr lang="en-GB" sz="1400" dirty="0">
                <a:solidFill>
                  <a:schemeClr val="accent6">
                    <a:lumMod val="10000"/>
                  </a:schemeClr>
                </a:solidFill>
              </a:rPr>
              <a:t> represents HTML element of application that is located in Selenium using “By”. On this object actions can be defined. </a:t>
            </a:r>
          </a:p>
          <a:p>
            <a:pPr>
              <a:buFont typeface="Wingdings" panose="05000000000000000000" pitchFamily="2" charset="2"/>
              <a:buChar char="§"/>
            </a:pPr>
            <a:r>
              <a:rPr lang="en-GB" sz="1400" dirty="0">
                <a:solidFill>
                  <a:schemeClr val="accent6">
                    <a:lumMod val="10000"/>
                  </a:schemeClr>
                </a:solidFill>
              </a:rPr>
              <a:t>After you have uniquely identified page element via previously mentioned locator techniques and stored it’s value in By object (e.g. </a:t>
            </a:r>
            <a:r>
              <a:rPr lang="en-GB" sz="1400" i="1" dirty="0">
                <a:solidFill>
                  <a:srgbClr val="7030A0"/>
                </a:solidFill>
              </a:rPr>
              <a:t>By </a:t>
            </a:r>
            <a:r>
              <a:rPr lang="en-GB" sz="1400" i="1" dirty="0" err="1">
                <a:solidFill>
                  <a:srgbClr val="7030A0"/>
                </a:solidFill>
              </a:rPr>
              <a:t>loginButton</a:t>
            </a:r>
            <a:r>
              <a:rPr lang="en-GB" sz="1400" i="1" dirty="0">
                <a:solidFill>
                  <a:srgbClr val="7030A0"/>
                </a:solidFill>
              </a:rPr>
              <a:t> = </a:t>
            </a:r>
            <a:r>
              <a:rPr lang="en-GB" sz="1400" i="1" dirty="0" err="1">
                <a:solidFill>
                  <a:srgbClr val="7030A0"/>
                </a:solidFill>
              </a:rPr>
              <a:t>By.xpath</a:t>
            </a:r>
            <a:r>
              <a:rPr lang="en-GB" sz="1400" i="1" dirty="0">
                <a:solidFill>
                  <a:srgbClr val="7030A0"/>
                </a:solidFill>
              </a:rPr>
              <a:t>(“//button[@id=‘submit’]”)</a:t>
            </a:r>
            <a:r>
              <a:rPr lang="en-GB" sz="1400" i="1" dirty="0">
                <a:solidFill>
                  <a:schemeClr val="accent6">
                    <a:lumMod val="10000"/>
                  </a:schemeClr>
                </a:solidFill>
              </a:rPr>
              <a:t>) </a:t>
            </a:r>
            <a:r>
              <a:rPr lang="en-GB" sz="1400" dirty="0">
                <a:solidFill>
                  <a:schemeClr val="accent6">
                    <a:lumMod val="10000"/>
                  </a:schemeClr>
                </a:solidFill>
              </a:rPr>
              <a:t>you are ready to get web element object.</a:t>
            </a:r>
          </a:p>
          <a:p>
            <a:pPr>
              <a:buFont typeface="Wingdings" panose="05000000000000000000" pitchFamily="2" charset="2"/>
              <a:buChar char="§"/>
            </a:pPr>
            <a:r>
              <a:rPr lang="en-GB" sz="1400" dirty="0">
                <a:solidFill>
                  <a:schemeClr val="accent6">
                    <a:lumMod val="10000"/>
                  </a:schemeClr>
                </a:solidFill>
              </a:rPr>
              <a:t>This can be done using method </a:t>
            </a:r>
            <a:r>
              <a:rPr lang="en-GB" sz="1400" i="1" dirty="0">
                <a:solidFill>
                  <a:srgbClr val="7030A0"/>
                </a:solidFill>
              </a:rPr>
              <a:t>.</a:t>
            </a:r>
            <a:r>
              <a:rPr lang="en-GB" sz="1400" i="1" dirty="0" err="1">
                <a:solidFill>
                  <a:srgbClr val="7030A0"/>
                </a:solidFill>
              </a:rPr>
              <a:t>getElement</a:t>
            </a:r>
            <a:r>
              <a:rPr lang="en-GB" sz="1400" i="1" dirty="0">
                <a:solidFill>
                  <a:srgbClr val="7030A0"/>
                </a:solidFill>
              </a:rPr>
              <a:t>(</a:t>
            </a:r>
            <a:r>
              <a:rPr lang="en-GB" sz="1400" i="1" dirty="0" err="1">
                <a:solidFill>
                  <a:srgbClr val="7030A0"/>
                </a:solidFill>
              </a:rPr>
              <a:t>ByObject</a:t>
            </a:r>
            <a:r>
              <a:rPr lang="en-GB" sz="1400" i="1" dirty="0">
                <a:solidFill>
                  <a:srgbClr val="7030A0"/>
                </a:solidFill>
              </a:rPr>
              <a:t>) </a:t>
            </a:r>
            <a:r>
              <a:rPr lang="en-GB" sz="1400" dirty="0">
                <a:solidFill>
                  <a:schemeClr val="accent6">
                    <a:lumMod val="10000"/>
                  </a:schemeClr>
                </a:solidFill>
              </a:rPr>
              <a:t>that is called on </a:t>
            </a:r>
            <a:r>
              <a:rPr lang="en-GB" sz="1400" i="1" dirty="0">
                <a:solidFill>
                  <a:srgbClr val="7030A0"/>
                </a:solidFill>
              </a:rPr>
              <a:t>WebDriver</a:t>
            </a:r>
            <a:r>
              <a:rPr lang="en-GB" sz="1400" dirty="0">
                <a:solidFill>
                  <a:schemeClr val="accent6">
                    <a:lumMod val="10000"/>
                  </a:schemeClr>
                </a:solidFill>
              </a:rPr>
              <a:t> driver object. As parameter to this method By object containing locator is passed. This method </a:t>
            </a:r>
            <a:r>
              <a:rPr lang="en-GB" sz="1400" b="1" dirty="0">
                <a:solidFill>
                  <a:schemeClr val="accent6">
                    <a:lumMod val="10000"/>
                  </a:schemeClr>
                </a:solidFill>
              </a:rPr>
              <a:t>returns </a:t>
            </a:r>
            <a:r>
              <a:rPr lang="en-GB" sz="1400" i="1" dirty="0" err="1">
                <a:solidFill>
                  <a:srgbClr val="7030A0"/>
                </a:solidFill>
              </a:rPr>
              <a:t>WebElement</a:t>
            </a:r>
            <a:r>
              <a:rPr lang="en-GB" sz="1400" dirty="0">
                <a:solidFill>
                  <a:schemeClr val="accent6">
                    <a:lumMod val="10000"/>
                  </a:schemeClr>
                </a:solidFill>
              </a:rPr>
              <a:t> object.</a:t>
            </a:r>
            <a:endParaRPr lang="en-GB" sz="1400" b="1" dirty="0">
              <a:solidFill>
                <a:schemeClr val="accent6">
                  <a:lumMod val="10000"/>
                </a:schemeClr>
              </a:solidFill>
            </a:endParaRPr>
          </a:p>
          <a:p>
            <a:pPr>
              <a:buFont typeface="Wingdings" panose="05000000000000000000" pitchFamily="2" charset="2"/>
              <a:buChar char="§"/>
            </a:pPr>
            <a:r>
              <a:rPr lang="en-GB" sz="1400" dirty="0">
                <a:solidFill>
                  <a:schemeClr val="accent6">
                    <a:lumMod val="10000"/>
                  </a:schemeClr>
                </a:solidFill>
              </a:rPr>
              <a:t>Example code: </a:t>
            </a:r>
            <a:r>
              <a:rPr lang="en-GB" sz="1400" i="1" dirty="0">
                <a:solidFill>
                  <a:srgbClr val="7030A0"/>
                </a:solidFill>
              </a:rPr>
              <a:t>WebDriver driver = new </a:t>
            </a:r>
            <a:r>
              <a:rPr lang="en-GB" sz="1400" i="1" dirty="0" err="1">
                <a:solidFill>
                  <a:srgbClr val="7030A0"/>
                </a:solidFill>
              </a:rPr>
              <a:t>ChromeDriver</a:t>
            </a:r>
            <a:r>
              <a:rPr lang="en-GB" sz="1400" i="1" dirty="0">
                <a:solidFill>
                  <a:srgbClr val="7030A0"/>
                </a:solidFill>
              </a:rPr>
              <a:t>()</a:t>
            </a:r>
            <a:r>
              <a:rPr lang="en-GB" sz="1400" dirty="0">
                <a:solidFill>
                  <a:schemeClr val="accent6">
                    <a:lumMod val="10000"/>
                  </a:schemeClr>
                </a:solidFill>
              </a:rPr>
              <a:t>; </a:t>
            </a:r>
            <a:r>
              <a:rPr lang="en-GB" sz="1400" i="1" dirty="0">
                <a:solidFill>
                  <a:srgbClr val="7030A0"/>
                </a:solidFill>
              </a:rPr>
              <a:t>By </a:t>
            </a:r>
            <a:r>
              <a:rPr lang="en-GB" sz="1400" i="1" dirty="0" err="1">
                <a:solidFill>
                  <a:srgbClr val="7030A0"/>
                </a:solidFill>
              </a:rPr>
              <a:t>loginButton</a:t>
            </a:r>
            <a:r>
              <a:rPr lang="en-GB" sz="1400" i="1" dirty="0">
                <a:solidFill>
                  <a:srgbClr val="7030A0"/>
                </a:solidFill>
              </a:rPr>
              <a:t> = </a:t>
            </a:r>
            <a:r>
              <a:rPr lang="en-GB" sz="1400" i="1" dirty="0" err="1">
                <a:solidFill>
                  <a:srgbClr val="7030A0"/>
                </a:solidFill>
              </a:rPr>
              <a:t>By.cssSelector</a:t>
            </a:r>
            <a:r>
              <a:rPr lang="en-GB" sz="1400" i="1" dirty="0">
                <a:solidFill>
                  <a:srgbClr val="7030A0"/>
                </a:solidFill>
              </a:rPr>
              <a:t>(“button[@id=‘submit’]”) </a:t>
            </a:r>
            <a:r>
              <a:rPr lang="en-GB" sz="1400" dirty="0">
                <a:solidFill>
                  <a:schemeClr val="accent6">
                    <a:lumMod val="10000"/>
                  </a:schemeClr>
                </a:solidFill>
              </a:rPr>
              <a:t>; </a:t>
            </a:r>
            <a:r>
              <a:rPr lang="en-GB" sz="1400" i="1" dirty="0" err="1">
                <a:solidFill>
                  <a:srgbClr val="7030A0"/>
                </a:solidFill>
              </a:rPr>
              <a:t>WebElement</a:t>
            </a:r>
            <a:r>
              <a:rPr lang="en-GB" sz="1400" i="1" dirty="0">
                <a:solidFill>
                  <a:srgbClr val="7030A0"/>
                </a:solidFill>
              </a:rPr>
              <a:t> </a:t>
            </a:r>
            <a:r>
              <a:rPr lang="en-GB" sz="1400" i="1" dirty="0" err="1">
                <a:solidFill>
                  <a:srgbClr val="7030A0"/>
                </a:solidFill>
              </a:rPr>
              <a:t>loginButtonEl</a:t>
            </a:r>
            <a:r>
              <a:rPr lang="en-GB" sz="1400" i="1" dirty="0">
                <a:solidFill>
                  <a:srgbClr val="7030A0"/>
                </a:solidFill>
              </a:rPr>
              <a:t> = </a:t>
            </a:r>
            <a:r>
              <a:rPr lang="en-GB" sz="1400" i="1" dirty="0" err="1">
                <a:solidFill>
                  <a:srgbClr val="7030A0"/>
                </a:solidFill>
              </a:rPr>
              <a:t>driver.getElement</a:t>
            </a:r>
            <a:r>
              <a:rPr lang="en-GB" sz="1400" i="1" dirty="0">
                <a:solidFill>
                  <a:srgbClr val="7030A0"/>
                </a:solidFill>
              </a:rPr>
              <a:t>(</a:t>
            </a:r>
            <a:r>
              <a:rPr lang="en-GB" sz="1400" i="1" dirty="0" err="1">
                <a:solidFill>
                  <a:srgbClr val="7030A0"/>
                </a:solidFill>
              </a:rPr>
              <a:t>loginButton</a:t>
            </a:r>
            <a:r>
              <a:rPr lang="en-GB" sz="1400" i="1" dirty="0">
                <a:solidFill>
                  <a:srgbClr val="7030A0"/>
                </a:solidFill>
              </a:rPr>
              <a:t>)</a:t>
            </a:r>
            <a:r>
              <a:rPr lang="en-GB" sz="1400" i="1" dirty="0">
                <a:solidFill>
                  <a:schemeClr val="accent6">
                    <a:lumMod val="10000"/>
                  </a:schemeClr>
                </a:solidFill>
              </a:rPr>
              <a:t>;</a:t>
            </a:r>
          </a:p>
          <a:p>
            <a:pPr>
              <a:buFont typeface="Wingdings" panose="05000000000000000000" pitchFamily="2" charset="2"/>
              <a:buChar char="§"/>
            </a:pPr>
            <a:r>
              <a:rPr lang="en-GB" sz="1400" dirty="0">
                <a:solidFill>
                  <a:schemeClr val="accent6">
                    <a:lumMod val="10000"/>
                  </a:schemeClr>
                </a:solidFill>
              </a:rPr>
              <a:t>Method </a:t>
            </a:r>
            <a:r>
              <a:rPr lang="en-GB" sz="1400" i="1" dirty="0">
                <a:solidFill>
                  <a:srgbClr val="7030A0"/>
                </a:solidFill>
              </a:rPr>
              <a:t>.</a:t>
            </a:r>
            <a:r>
              <a:rPr lang="en-GB" sz="1400" i="1" dirty="0" err="1">
                <a:solidFill>
                  <a:srgbClr val="7030A0"/>
                </a:solidFill>
              </a:rPr>
              <a:t>getElements</a:t>
            </a:r>
            <a:r>
              <a:rPr lang="en-GB" sz="1400" i="1" dirty="0">
                <a:solidFill>
                  <a:srgbClr val="7030A0"/>
                </a:solidFill>
              </a:rPr>
              <a:t>(</a:t>
            </a:r>
            <a:r>
              <a:rPr lang="en-GB" sz="1400" i="1" dirty="0" err="1">
                <a:solidFill>
                  <a:srgbClr val="7030A0"/>
                </a:solidFill>
              </a:rPr>
              <a:t>ByObject</a:t>
            </a:r>
            <a:r>
              <a:rPr lang="en-GB" sz="1400" i="1" dirty="0">
                <a:solidFill>
                  <a:srgbClr val="7030A0"/>
                </a:solidFill>
              </a:rPr>
              <a:t>) </a:t>
            </a:r>
            <a:r>
              <a:rPr lang="en-GB" sz="1400" dirty="0">
                <a:solidFill>
                  <a:schemeClr val="accent6">
                    <a:lumMod val="10000"/>
                  </a:schemeClr>
                </a:solidFill>
              </a:rPr>
              <a:t>returns </a:t>
            </a: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a:t>
            </a:r>
            <a:r>
              <a:rPr lang="en-GB" sz="1400" dirty="0">
                <a:solidFill>
                  <a:schemeClr val="accent6">
                    <a:lumMod val="10000"/>
                  </a:schemeClr>
                </a:solidFill>
              </a:rPr>
              <a:t>, this method is quite useful e.g. for identifying if element is </a:t>
            </a:r>
            <a:r>
              <a:rPr lang="en-GB" sz="1400" b="1" dirty="0">
                <a:solidFill>
                  <a:schemeClr val="accent6">
                    <a:lumMod val="10000"/>
                  </a:schemeClr>
                </a:solidFill>
              </a:rPr>
              <a:t>present</a:t>
            </a:r>
            <a:r>
              <a:rPr lang="en-GB" sz="1400" dirty="0">
                <a:solidFill>
                  <a:schemeClr val="accent6">
                    <a:lumMod val="10000"/>
                  </a:schemeClr>
                </a:solidFill>
              </a:rPr>
              <a:t> in HTML code. If it is not present, </a:t>
            </a: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a:t>
            </a:r>
            <a:r>
              <a:rPr lang="en-GB" sz="1400" dirty="0">
                <a:solidFill>
                  <a:schemeClr val="accent6">
                    <a:lumMod val="10000"/>
                  </a:schemeClr>
                </a:solidFill>
              </a:rPr>
              <a:t>will have size 0.</a:t>
            </a: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705602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Defining actions on </a:t>
            </a:r>
            <a:r>
              <a:rPr lang="en-GB" dirty="0" err="1"/>
              <a:t>WebElement</a:t>
            </a:r>
            <a:r>
              <a:rPr lang="en-GB" dirty="0"/>
              <a:t> objects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r>
              <a:rPr lang="en-GB" sz="1400" dirty="0">
                <a:solidFill>
                  <a:schemeClr val="accent6">
                    <a:lumMod val="10000"/>
                  </a:schemeClr>
                </a:solidFill>
              </a:rPr>
              <a:t>Now that </a:t>
            </a:r>
            <a:r>
              <a:rPr lang="en-GB" sz="1400" i="1" dirty="0" err="1">
                <a:solidFill>
                  <a:srgbClr val="7030A0"/>
                </a:solidFill>
              </a:rPr>
              <a:t>WebElement</a:t>
            </a:r>
            <a:r>
              <a:rPr lang="en-GB" sz="1400" dirty="0">
                <a:solidFill>
                  <a:schemeClr val="accent6">
                    <a:lumMod val="10000"/>
                  </a:schemeClr>
                </a:solidFill>
              </a:rPr>
              <a:t> objects are defined, you need to define actions to be performed on them. It is done by calling specific method on corresponding object.</a:t>
            </a:r>
          </a:p>
          <a:p>
            <a:r>
              <a:rPr lang="en-GB" sz="1400" b="1" dirty="0">
                <a:solidFill>
                  <a:schemeClr val="accent6">
                    <a:lumMod val="10000"/>
                  </a:schemeClr>
                </a:solidFill>
              </a:rPr>
              <a:t>Simple actions:</a:t>
            </a:r>
          </a:p>
          <a:p>
            <a:pPr marL="0" indent="0">
              <a:buNone/>
            </a:pPr>
            <a:r>
              <a:rPr lang="en-GB" sz="1400" i="1" dirty="0" err="1">
                <a:solidFill>
                  <a:srgbClr val="7030A0"/>
                </a:solidFill>
              </a:rPr>
              <a:t>Element.click</a:t>
            </a:r>
            <a:r>
              <a:rPr lang="en-GB" sz="1400" i="1" dirty="0">
                <a:solidFill>
                  <a:srgbClr val="7030A0"/>
                </a:solidFill>
              </a:rPr>
              <a:t>()</a:t>
            </a:r>
            <a:r>
              <a:rPr lang="en-GB" sz="1400" i="1" dirty="0">
                <a:solidFill>
                  <a:schemeClr val="accent6">
                    <a:lumMod val="10000"/>
                  </a:schemeClr>
                </a:solidFill>
              </a:rPr>
              <a:t>; </a:t>
            </a:r>
            <a:r>
              <a:rPr lang="en-GB" sz="1400" dirty="0">
                <a:solidFill>
                  <a:schemeClr val="accent6">
                    <a:lumMod val="10000"/>
                  </a:schemeClr>
                </a:solidFill>
              </a:rPr>
              <a:t>- Clicks on defined </a:t>
            </a:r>
            <a:r>
              <a:rPr lang="en-GB" sz="1400" i="1" dirty="0" err="1">
                <a:solidFill>
                  <a:srgbClr val="7030A0"/>
                </a:solidFill>
              </a:rPr>
              <a:t>WebElement</a:t>
            </a:r>
            <a:endParaRPr lang="en-GB" sz="1400" i="1" dirty="0">
              <a:solidFill>
                <a:srgbClr val="7030A0"/>
              </a:solidFill>
            </a:endParaRPr>
          </a:p>
          <a:p>
            <a:pPr marL="0" indent="0">
              <a:buNone/>
            </a:pPr>
            <a:r>
              <a:rPr lang="en-GB" sz="1400" i="1" dirty="0" err="1">
                <a:solidFill>
                  <a:srgbClr val="7030A0"/>
                </a:solidFill>
              </a:rPr>
              <a:t>Element.sendKeys</a:t>
            </a:r>
            <a:r>
              <a:rPr lang="en-GB" sz="1400" i="1" dirty="0">
                <a:solidFill>
                  <a:srgbClr val="7030A0"/>
                </a:solidFill>
              </a:rPr>
              <a:t>(“Text”)</a:t>
            </a:r>
            <a:r>
              <a:rPr lang="en-GB" sz="1400" i="1" dirty="0">
                <a:solidFill>
                  <a:schemeClr val="accent6">
                    <a:lumMod val="10000"/>
                  </a:schemeClr>
                </a:solidFill>
              </a:rPr>
              <a:t>; </a:t>
            </a:r>
            <a:r>
              <a:rPr lang="en-GB" sz="1400" dirty="0">
                <a:solidFill>
                  <a:schemeClr val="accent6">
                    <a:lumMod val="10000"/>
                  </a:schemeClr>
                </a:solidFill>
              </a:rPr>
              <a:t>- Inputs “Text” value into input field | </a:t>
            </a:r>
            <a:r>
              <a:rPr lang="en-GB" sz="1400" b="1" dirty="0">
                <a:solidFill>
                  <a:schemeClr val="accent6">
                    <a:lumMod val="10000"/>
                  </a:schemeClr>
                </a:solidFill>
              </a:rPr>
              <a:t>NOTE: </a:t>
            </a:r>
            <a:r>
              <a:rPr lang="en-GB" sz="1400" dirty="0">
                <a:solidFill>
                  <a:schemeClr val="accent6">
                    <a:lumMod val="10000"/>
                  </a:schemeClr>
                </a:solidFill>
              </a:rPr>
              <a:t>For sending specific keyboard actions (e.g. Shift …) use Keys class constants (e.g. </a:t>
            </a:r>
            <a:r>
              <a:rPr lang="en-GB" sz="1400" dirty="0" err="1">
                <a:solidFill>
                  <a:schemeClr val="accent6">
                    <a:lumMod val="10000"/>
                  </a:schemeClr>
                </a:solidFill>
              </a:rPr>
              <a:t>Keys.SHIFT</a:t>
            </a:r>
            <a:r>
              <a:rPr lang="en-GB" sz="1400" dirty="0">
                <a:solidFill>
                  <a:schemeClr val="accent6">
                    <a:lumMod val="10000"/>
                  </a:schemeClr>
                </a:solidFill>
              </a:rPr>
              <a:t> …)</a:t>
            </a:r>
            <a:endParaRPr lang="en-GB" sz="1400" b="1" dirty="0">
              <a:solidFill>
                <a:schemeClr val="accent6">
                  <a:lumMod val="10000"/>
                </a:schemeClr>
              </a:solidFill>
            </a:endParaRPr>
          </a:p>
          <a:p>
            <a:pPr marL="0" indent="0">
              <a:buNone/>
            </a:pPr>
            <a:r>
              <a:rPr lang="en-GB" sz="1400" i="1" dirty="0" err="1">
                <a:solidFill>
                  <a:srgbClr val="7030A0"/>
                </a:solidFill>
              </a:rPr>
              <a:t>Element.isDisplayed</a:t>
            </a:r>
            <a:r>
              <a:rPr lang="en-GB" sz="1400" i="1" dirty="0">
                <a:solidFill>
                  <a:srgbClr val="7030A0"/>
                </a:solidFill>
              </a:rPr>
              <a:t>()</a:t>
            </a:r>
            <a:r>
              <a:rPr lang="en-GB" sz="1400" i="1" dirty="0">
                <a:solidFill>
                  <a:schemeClr val="accent6">
                    <a:lumMod val="10000"/>
                  </a:schemeClr>
                </a:solidFill>
              </a:rPr>
              <a:t>; </a:t>
            </a:r>
            <a:r>
              <a:rPr lang="en-GB" sz="1400" dirty="0">
                <a:solidFill>
                  <a:schemeClr val="accent6">
                    <a:lumMod val="10000"/>
                  </a:schemeClr>
                </a:solidFill>
              </a:rPr>
              <a:t>- Returns Boolean value if element is displayed on page (NOTE: Always first check if element is present in code before checking, that can be done by asking if </a:t>
            </a: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a:t>
            </a:r>
            <a:r>
              <a:rPr lang="en-GB" sz="1400" dirty="0">
                <a:solidFill>
                  <a:schemeClr val="accent6">
                    <a:lumMod val="10000"/>
                  </a:schemeClr>
                </a:solidFill>
              </a:rPr>
              <a:t>is &gt; 0)</a:t>
            </a:r>
          </a:p>
          <a:p>
            <a:pPr marL="0" indent="0">
              <a:buNone/>
            </a:pPr>
            <a:r>
              <a:rPr lang="en-GB" sz="1400" dirty="0">
                <a:solidFill>
                  <a:schemeClr val="accent6">
                    <a:lumMod val="10000"/>
                  </a:schemeClr>
                </a:solidFill>
              </a:rPr>
              <a:t>There are a lot more simple actions that Selenium WebDriver provides, these are most commonly used.</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231981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Defining actions on </a:t>
            </a:r>
            <a:r>
              <a:rPr lang="en-GB" dirty="0" err="1"/>
              <a:t>WebElement</a:t>
            </a:r>
            <a:r>
              <a:rPr lang="en-GB" dirty="0"/>
              <a:t> objects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r>
              <a:rPr lang="en-GB" sz="1400" b="1" dirty="0">
                <a:solidFill>
                  <a:schemeClr val="accent6">
                    <a:lumMod val="10000"/>
                  </a:schemeClr>
                </a:solidFill>
              </a:rPr>
              <a:t>Composite actions – Defining several actions in one step:</a:t>
            </a:r>
          </a:p>
          <a:p>
            <a:pPr marL="0" indent="0">
              <a:buNone/>
            </a:pPr>
            <a:r>
              <a:rPr lang="en-GB" sz="1400" dirty="0">
                <a:solidFill>
                  <a:schemeClr val="accent6">
                    <a:lumMod val="10000"/>
                  </a:schemeClr>
                </a:solidFill>
              </a:rPr>
              <a:t>For performing more complicated actions on </a:t>
            </a:r>
            <a:r>
              <a:rPr lang="en-GB" sz="1400" i="1" dirty="0" err="1">
                <a:solidFill>
                  <a:srgbClr val="7030A0"/>
                </a:solidFill>
              </a:rPr>
              <a:t>WebElements</a:t>
            </a:r>
            <a:r>
              <a:rPr lang="en-GB" sz="1400" dirty="0">
                <a:solidFill>
                  <a:schemeClr val="accent6">
                    <a:lumMod val="10000"/>
                  </a:schemeClr>
                </a:solidFill>
              </a:rPr>
              <a:t> composite actions are used (e.g. Drag and drop from element1 to element2 …)</a:t>
            </a:r>
          </a:p>
          <a:p>
            <a:pPr marL="0" indent="0">
              <a:buNone/>
            </a:pPr>
            <a:r>
              <a:rPr lang="en-GB" sz="1400" dirty="0">
                <a:solidFill>
                  <a:schemeClr val="accent6">
                    <a:lumMod val="10000"/>
                  </a:schemeClr>
                </a:solidFill>
              </a:rPr>
              <a:t>First step is to define Actions object and pass WebDriver object as parameter into it’s constructor: </a:t>
            </a:r>
            <a:r>
              <a:rPr lang="en-GB" sz="1400" i="1" dirty="0">
                <a:solidFill>
                  <a:srgbClr val="7030A0"/>
                </a:solidFill>
              </a:rPr>
              <a:t>Actions action = new Action(driver)</a:t>
            </a:r>
            <a:r>
              <a:rPr lang="en-GB" sz="1400" i="1" dirty="0">
                <a:solidFill>
                  <a:schemeClr val="accent6">
                    <a:lumMod val="10000"/>
                  </a:schemeClr>
                </a:solidFill>
              </a:rPr>
              <a:t>;</a:t>
            </a:r>
          </a:p>
          <a:p>
            <a:pPr marL="0" indent="0">
              <a:buNone/>
            </a:pPr>
            <a:r>
              <a:rPr lang="en-GB" sz="1400" dirty="0">
                <a:solidFill>
                  <a:schemeClr val="accent6">
                    <a:lumMod val="10000"/>
                  </a:schemeClr>
                </a:solidFill>
              </a:rPr>
              <a:t>Now on this object corresponding methods are called (&gt;= 1), when composition of actions is defined </a:t>
            </a:r>
            <a:r>
              <a:rPr lang="en-GB" sz="1400" i="1" dirty="0">
                <a:solidFill>
                  <a:srgbClr val="7030A0"/>
                </a:solidFill>
              </a:rPr>
              <a:t>.build().perform() </a:t>
            </a:r>
            <a:r>
              <a:rPr lang="en-GB" sz="1400" dirty="0">
                <a:solidFill>
                  <a:schemeClr val="accent6">
                    <a:lumMod val="10000"/>
                  </a:schemeClr>
                </a:solidFill>
              </a:rPr>
              <a:t>methods need to be called in order for composite action to be run.</a:t>
            </a:r>
          </a:p>
          <a:p>
            <a:pPr marL="0" indent="0">
              <a:buNone/>
            </a:pPr>
            <a:r>
              <a:rPr lang="en-GB" sz="1400" b="1" dirty="0">
                <a:solidFill>
                  <a:schemeClr val="accent6">
                    <a:lumMod val="10000"/>
                  </a:schemeClr>
                </a:solidFill>
              </a:rPr>
              <a:t>Examples:</a:t>
            </a:r>
          </a:p>
          <a:p>
            <a:pPr marL="342900" indent="-342900">
              <a:buFont typeface="+mj-lt"/>
              <a:buAutoNum type="arabicPeriod"/>
            </a:pPr>
            <a:r>
              <a:rPr lang="en-GB" sz="1400" b="1" dirty="0">
                <a:solidFill>
                  <a:schemeClr val="accent6">
                    <a:lumMod val="10000"/>
                  </a:schemeClr>
                </a:solidFill>
              </a:rPr>
              <a:t>Simulates moving mouse pointer to </a:t>
            </a:r>
            <a:r>
              <a:rPr lang="en-GB" sz="1400" b="1" dirty="0" err="1">
                <a:solidFill>
                  <a:schemeClr val="accent6">
                    <a:lumMod val="10000"/>
                  </a:schemeClr>
                </a:solidFill>
              </a:rPr>
              <a:t>WebElement</a:t>
            </a:r>
            <a:r>
              <a:rPr lang="en-GB" sz="1400" b="1" dirty="0">
                <a:solidFill>
                  <a:schemeClr val="accent6">
                    <a:lumMod val="10000"/>
                  </a:schemeClr>
                </a:solidFill>
              </a:rPr>
              <a:t> element, clicking on it and holding “Shift” key while writing text into input field (Large letter input) </a:t>
            </a:r>
            <a:r>
              <a:rPr lang="en-GB" sz="1400" dirty="0">
                <a:solidFill>
                  <a:schemeClr val="accent6">
                    <a:lumMod val="10000"/>
                  </a:schemeClr>
                </a:solidFill>
              </a:rPr>
              <a:t>– </a:t>
            </a:r>
            <a:r>
              <a:rPr lang="en-GB" sz="1400" i="1" dirty="0" err="1">
                <a:solidFill>
                  <a:srgbClr val="7030A0"/>
                </a:solidFill>
              </a:rPr>
              <a:t>action.moveToElement</a:t>
            </a:r>
            <a:r>
              <a:rPr lang="en-GB" sz="1400" i="1" dirty="0">
                <a:solidFill>
                  <a:srgbClr val="7030A0"/>
                </a:solidFill>
              </a:rPr>
              <a:t>(element).click().</a:t>
            </a:r>
            <a:r>
              <a:rPr lang="en-GB" sz="1400" i="1" dirty="0" err="1">
                <a:solidFill>
                  <a:srgbClr val="7030A0"/>
                </a:solidFill>
              </a:rPr>
              <a:t>keyDown</a:t>
            </a:r>
            <a:r>
              <a:rPr lang="en-GB" sz="1400" i="1" dirty="0">
                <a:solidFill>
                  <a:srgbClr val="7030A0"/>
                </a:solidFill>
              </a:rPr>
              <a:t>(</a:t>
            </a:r>
            <a:r>
              <a:rPr lang="en-GB" sz="1400" i="1" dirty="0" err="1">
                <a:solidFill>
                  <a:srgbClr val="7030A0"/>
                </a:solidFill>
              </a:rPr>
              <a:t>Keys.SHIFT</a:t>
            </a:r>
            <a:r>
              <a:rPr lang="en-GB" sz="1400" i="1" dirty="0">
                <a:solidFill>
                  <a:srgbClr val="7030A0"/>
                </a:solidFill>
              </a:rPr>
              <a:t>).</a:t>
            </a:r>
            <a:r>
              <a:rPr lang="en-GB" sz="1400" i="1" dirty="0" err="1">
                <a:solidFill>
                  <a:srgbClr val="7030A0"/>
                </a:solidFill>
              </a:rPr>
              <a:t>sendKeys</a:t>
            </a:r>
            <a:r>
              <a:rPr lang="en-GB" sz="1400" i="1" dirty="0">
                <a:solidFill>
                  <a:srgbClr val="7030A0"/>
                </a:solidFill>
              </a:rPr>
              <a:t>(“test”).build().perform()</a:t>
            </a:r>
            <a:r>
              <a:rPr lang="en-GB" sz="1400" i="1" dirty="0">
                <a:solidFill>
                  <a:schemeClr val="accent6">
                    <a:lumMod val="10000"/>
                  </a:schemeClr>
                </a:solidFill>
              </a:rPr>
              <a:t>;</a:t>
            </a:r>
          </a:p>
          <a:p>
            <a:pPr marL="342900" indent="-342900">
              <a:buFont typeface="+mj-lt"/>
              <a:buAutoNum type="arabicPeriod"/>
            </a:pPr>
            <a:r>
              <a:rPr lang="en-GB" sz="1400" b="1" dirty="0">
                <a:solidFill>
                  <a:schemeClr val="accent6">
                    <a:lumMod val="10000"/>
                  </a:schemeClr>
                </a:solidFill>
              </a:rPr>
              <a:t>Simulates drag and drop from </a:t>
            </a:r>
            <a:r>
              <a:rPr lang="en-GB" sz="1400" b="1" dirty="0" err="1">
                <a:solidFill>
                  <a:schemeClr val="accent6">
                    <a:lumMod val="10000"/>
                  </a:schemeClr>
                </a:solidFill>
              </a:rPr>
              <a:t>WebElement</a:t>
            </a:r>
            <a:r>
              <a:rPr lang="en-GB" sz="1400" b="1" dirty="0">
                <a:solidFill>
                  <a:schemeClr val="accent6">
                    <a:lumMod val="10000"/>
                  </a:schemeClr>
                </a:solidFill>
              </a:rPr>
              <a:t> source to </a:t>
            </a:r>
            <a:r>
              <a:rPr lang="en-GB" sz="1400" b="1" dirty="0" err="1">
                <a:solidFill>
                  <a:schemeClr val="accent6">
                    <a:lumMod val="10000"/>
                  </a:schemeClr>
                </a:solidFill>
              </a:rPr>
              <a:t>WebElement</a:t>
            </a:r>
            <a:r>
              <a:rPr lang="en-GB" sz="1400" b="1" dirty="0">
                <a:solidFill>
                  <a:schemeClr val="accent6">
                    <a:lumMod val="10000"/>
                  </a:schemeClr>
                </a:solidFill>
              </a:rPr>
              <a:t> target </a:t>
            </a:r>
            <a:r>
              <a:rPr lang="en-GB" sz="1400" dirty="0">
                <a:solidFill>
                  <a:schemeClr val="accent6">
                    <a:lumMod val="10000"/>
                  </a:schemeClr>
                </a:solidFill>
              </a:rPr>
              <a:t>– </a:t>
            </a:r>
            <a:r>
              <a:rPr lang="en-GB" sz="1400" i="1" dirty="0" err="1">
                <a:solidFill>
                  <a:srgbClr val="7030A0"/>
                </a:solidFill>
              </a:rPr>
              <a:t>action.dragAndDrop</a:t>
            </a:r>
            <a:r>
              <a:rPr lang="en-GB" sz="1400" i="1" dirty="0">
                <a:solidFill>
                  <a:srgbClr val="7030A0"/>
                </a:solidFill>
              </a:rPr>
              <a:t>(source, target).build().perform()</a:t>
            </a:r>
            <a:r>
              <a:rPr lang="en-GB" sz="1400" i="1" dirty="0">
                <a:solidFill>
                  <a:schemeClr val="accent6">
                    <a:lumMod val="10000"/>
                  </a:schemeClr>
                </a:solidFill>
              </a:rPr>
              <a:t>;</a:t>
            </a:r>
          </a:p>
          <a:p>
            <a:pPr marL="0" indent="0">
              <a:buNone/>
            </a:pPr>
            <a:endParaRPr lang="en-GB" sz="1400" dirty="0">
              <a:solidFill>
                <a:schemeClr val="accent6">
                  <a:lumMod val="10000"/>
                </a:schemeClr>
              </a:solidFill>
            </a:endParaRPr>
          </a:p>
          <a:p>
            <a:pPr marL="0" indent="0">
              <a:buNone/>
            </a:pPr>
            <a:r>
              <a:rPr lang="en-GB" sz="1400" b="1" dirty="0">
                <a:solidFill>
                  <a:schemeClr val="accent6">
                    <a:lumMod val="10000"/>
                  </a:schemeClr>
                </a:solidFill>
              </a:rPr>
              <a:t>NOTE: </a:t>
            </a:r>
            <a:r>
              <a:rPr lang="en-GB" sz="1400" dirty="0">
                <a:solidFill>
                  <a:schemeClr val="accent6">
                    <a:lumMod val="10000"/>
                  </a:schemeClr>
                </a:solidFill>
              </a:rPr>
              <a:t>There are a lot of interesting actions, their names are self-descriptive and you can play with them using automated methods suggestions provided by IDE.</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047660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Defining actions on </a:t>
            </a:r>
            <a:r>
              <a:rPr lang="en-GB" dirty="0" err="1"/>
              <a:t>WebElement</a:t>
            </a:r>
            <a:r>
              <a:rPr lang="en-GB" dirty="0"/>
              <a:t> objects – </a:t>
            </a:r>
            <a:r>
              <a:rPr lang="en-GB" b="1" dirty="0"/>
              <a:t>static Dropdown menu</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Static dropdown is menu where offered options are preloaded, in HTML structure it has </a:t>
            </a:r>
            <a:r>
              <a:rPr lang="en-GB" sz="1400" i="1" dirty="0">
                <a:solidFill>
                  <a:srgbClr val="7030A0"/>
                </a:solidFill>
              </a:rPr>
              <a:t>&lt;select&gt; </a:t>
            </a:r>
            <a:r>
              <a:rPr lang="en-GB" sz="1400" dirty="0">
                <a:solidFill>
                  <a:schemeClr val="accent6">
                    <a:lumMod val="10000"/>
                  </a:schemeClr>
                </a:solidFill>
              </a:rPr>
              <a:t>tag.</a:t>
            </a:r>
          </a:p>
          <a:p>
            <a:r>
              <a:rPr lang="en-GB" sz="1400" dirty="0">
                <a:solidFill>
                  <a:schemeClr val="accent6">
                    <a:lumMod val="10000"/>
                  </a:schemeClr>
                </a:solidFill>
              </a:rPr>
              <a:t>Selenium WebDriver library exports </a:t>
            </a:r>
            <a:r>
              <a:rPr lang="en-GB" sz="1400" i="1" dirty="0">
                <a:solidFill>
                  <a:srgbClr val="7030A0"/>
                </a:solidFill>
              </a:rPr>
              <a:t>Select</a:t>
            </a:r>
            <a:r>
              <a:rPr lang="en-GB" sz="1400" dirty="0">
                <a:solidFill>
                  <a:schemeClr val="accent6">
                    <a:lumMod val="10000"/>
                  </a:schemeClr>
                </a:solidFill>
              </a:rPr>
              <a:t> class that is convenient for handling this kind of element. In this class constructor previously located </a:t>
            </a:r>
            <a:r>
              <a:rPr lang="en-GB" sz="1400" i="1" dirty="0" err="1">
                <a:solidFill>
                  <a:srgbClr val="7030A0"/>
                </a:solidFill>
              </a:rPr>
              <a:t>WebElement</a:t>
            </a:r>
            <a:r>
              <a:rPr lang="en-GB" sz="1400" dirty="0">
                <a:solidFill>
                  <a:schemeClr val="accent6">
                    <a:lumMod val="10000"/>
                  </a:schemeClr>
                </a:solidFill>
              </a:rPr>
              <a:t> is passed and various available method can be called on this object.</a:t>
            </a:r>
          </a:p>
          <a:p>
            <a:r>
              <a:rPr lang="en-GB" sz="1400" dirty="0">
                <a:solidFill>
                  <a:schemeClr val="accent6">
                    <a:lumMod val="10000"/>
                  </a:schemeClr>
                </a:solidFill>
              </a:rPr>
              <a:t>Code: </a:t>
            </a:r>
            <a:r>
              <a:rPr lang="en-GB" sz="1400" i="1" dirty="0" err="1">
                <a:solidFill>
                  <a:srgbClr val="7030A0"/>
                </a:solidFill>
              </a:rPr>
              <a:t>WebElement</a:t>
            </a:r>
            <a:r>
              <a:rPr lang="en-GB" sz="1400" i="1" dirty="0">
                <a:solidFill>
                  <a:srgbClr val="7030A0"/>
                </a:solidFill>
              </a:rPr>
              <a:t> </a:t>
            </a:r>
            <a:r>
              <a:rPr lang="en-GB" sz="1400" i="1" dirty="0" err="1">
                <a:solidFill>
                  <a:srgbClr val="7030A0"/>
                </a:solidFill>
              </a:rPr>
              <a:t>staticDropdown</a:t>
            </a:r>
            <a:r>
              <a:rPr lang="en-GB" sz="1400" i="1" dirty="0">
                <a:solidFill>
                  <a:srgbClr val="7030A0"/>
                </a:solidFill>
              </a:rPr>
              <a:t> = </a:t>
            </a:r>
            <a:r>
              <a:rPr lang="en-GB" sz="1400" i="1" dirty="0" err="1">
                <a:solidFill>
                  <a:srgbClr val="7030A0"/>
                </a:solidFill>
              </a:rPr>
              <a:t>By.xpath</a:t>
            </a:r>
            <a:r>
              <a:rPr lang="en-GB" sz="1400" i="1" dirty="0">
                <a:solidFill>
                  <a:srgbClr val="7030A0"/>
                </a:solidFill>
              </a:rPr>
              <a:t>(“//select[@id=‘prices’]”); Select dropdown = new Select(</a:t>
            </a:r>
            <a:r>
              <a:rPr lang="en-GB" sz="1400" i="1" dirty="0" err="1">
                <a:solidFill>
                  <a:srgbClr val="7030A0"/>
                </a:solidFill>
              </a:rPr>
              <a:t>staticDropdown</a:t>
            </a:r>
            <a:r>
              <a:rPr lang="en-GB" sz="1400" i="1" dirty="0">
                <a:solidFill>
                  <a:srgbClr val="7030A0"/>
                </a:solidFill>
              </a:rPr>
              <a:t>);</a:t>
            </a:r>
          </a:p>
          <a:p>
            <a:r>
              <a:rPr lang="en-GB" sz="1400" dirty="0">
                <a:solidFill>
                  <a:schemeClr val="accent6">
                    <a:lumMod val="10000"/>
                  </a:schemeClr>
                </a:solidFill>
              </a:rPr>
              <a:t>Methods available in Select class are:</a:t>
            </a:r>
          </a:p>
          <a:p>
            <a:pPr marL="342900" indent="-342900">
              <a:buFont typeface="+mj-lt"/>
              <a:buAutoNum type="arabicPeriod"/>
            </a:pPr>
            <a:r>
              <a:rPr lang="en-GB" sz="1400" i="1" dirty="0" err="1">
                <a:solidFill>
                  <a:srgbClr val="7030A0"/>
                </a:solidFill>
              </a:rPr>
              <a:t>dropdown.selectByValue</a:t>
            </a:r>
            <a:r>
              <a:rPr lang="en-GB" sz="1400" i="1" dirty="0">
                <a:solidFill>
                  <a:srgbClr val="7030A0"/>
                </a:solidFill>
              </a:rPr>
              <a:t>(“2”) </a:t>
            </a:r>
            <a:r>
              <a:rPr lang="en-GB" sz="1400" dirty="0">
                <a:solidFill>
                  <a:schemeClr val="accent6">
                    <a:lumMod val="10000"/>
                  </a:schemeClr>
                </a:solidFill>
              </a:rPr>
              <a:t>– Selects value two from dropdown options.</a:t>
            </a:r>
          </a:p>
          <a:p>
            <a:pPr marL="342900" indent="-342900">
              <a:buFont typeface="+mj-lt"/>
              <a:buAutoNum type="arabicPeriod"/>
            </a:pPr>
            <a:r>
              <a:rPr lang="en-GB" sz="1400" i="1" dirty="0" err="1">
                <a:solidFill>
                  <a:srgbClr val="7030A0"/>
                </a:solidFill>
              </a:rPr>
              <a:t>dropdown.selectByVisibleText</a:t>
            </a:r>
            <a:r>
              <a:rPr lang="en-GB" sz="1400" i="1" dirty="0">
                <a:solidFill>
                  <a:srgbClr val="7030A0"/>
                </a:solidFill>
              </a:rPr>
              <a:t>(“text”) </a:t>
            </a:r>
            <a:r>
              <a:rPr lang="en-GB" sz="1400" dirty="0">
                <a:solidFill>
                  <a:schemeClr val="accent6">
                    <a:lumMod val="10000"/>
                  </a:schemeClr>
                </a:solidFill>
              </a:rPr>
              <a:t>– Selects value from dropdown options that has visible value “two”.</a:t>
            </a:r>
          </a:p>
          <a:p>
            <a:pPr marL="342900" indent="-342900">
              <a:buFont typeface="+mj-lt"/>
              <a:buAutoNum type="arabicPeriod"/>
            </a:pPr>
            <a:r>
              <a:rPr lang="en-GB" sz="1400" i="1" dirty="0" err="1">
                <a:solidFill>
                  <a:srgbClr val="7030A0"/>
                </a:solidFill>
              </a:rPr>
              <a:t>dropdown.selectByIndex</a:t>
            </a:r>
            <a:r>
              <a:rPr lang="en-GB" sz="1400" i="1" dirty="0">
                <a:solidFill>
                  <a:srgbClr val="7030A0"/>
                </a:solidFill>
              </a:rPr>
              <a:t>(3) </a:t>
            </a:r>
            <a:r>
              <a:rPr lang="en-GB" sz="1400" dirty="0">
                <a:solidFill>
                  <a:schemeClr val="accent6">
                    <a:lumMod val="10000"/>
                  </a:schemeClr>
                </a:solidFill>
              </a:rPr>
              <a:t>– Select third option in row from dropdown options. </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960009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Defining actions on </a:t>
            </a:r>
            <a:r>
              <a:rPr lang="en-GB" dirty="0" err="1"/>
              <a:t>WebElement</a:t>
            </a:r>
            <a:r>
              <a:rPr lang="en-GB" dirty="0"/>
              <a:t> objects – </a:t>
            </a:r>
            <a:r>
              <a:rPr lang="en-GB" b="1" dirty="0"/>
              <a:t>Checkboxes &amp; </a:t>
            </a:r>
            <a:r>
              <a:rPr lang="en-GB" b="1" dirty="0" err="1"/>
              <a:t>RadioButtons</a:t>
            </a:r>
            <a:endParaRPr lang="en-GB" b="1" dirty="0"/>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b="1" dirty="0">
                <a:solidFill>
                  <a:schemeClr val="accent6">
                    <a:lumMod val="10000"/>
                  </a:schemeClr>
                </a:solidFill>
              </a:rPr>
              <a:t>Checkboxes</a:t>
            </a:r>
          </a:p>
          <a:p>
            <a:r>
              <a:rPr lang="en-GB" sz="1400" dirty="0">
                <a:solidFill>
                  <a:schemeClr val="accent6">
                    <a:lumMod val="10000"/>
                  </a:schemeClr>
                </a:solidFill>
              </a:rPr>
              <a:t>Since checkbox can have two states (selected and not selected), WebDriver library provides </a:t>
            </a:r>
            <a:r>
              <a:rPr lang="en-GB" sz="1400" i="1" dirty="0">
                <a:solidFill>
                  <a:srgbClr val="7030A0"/>
                </a:solidFill>
              </a:rPr>
              <a:t>.</a:t>
            </a:r>
            <a:r>
              <a:rPr lang="en-GB" sz="1400" i="1" dirty="0" err="1">
                <a:solidFill>
                  <a:srgbClr val="7030A0"/>
                </a:solidFill>
              </a:rPr>
              <a:t>isSelected</a:t>
            </a:r>
            <a:r>
              <a:rPr lang="en-GB" sz="1400" i="1" dirty="0">
                <a:solidFill>
                  <a:srgbClr val="7030A0"/>
                </a:solidFill>
              </a:rPr>
              <a:t>() </a:t>
            </a:r>
            <a:r>
              <a:rPr lang="en-GB" sz="1400" dirty="0">
                <a:solidFill>
                  <a:schemeClr val="accent6">
                    <a:lumMod val="10000"/>
                  </a:schemeClr>
                </a:solidFill>
              </a:rPr>
              <a:t>method that return Boolean value if checkbox is selected. As with all other examples, this method is called on previously defined WebDriver object.</a:t>
            </a:r>
          </a:p>
          <a:p>
            <a:r>
              <a:rPr lang="en-GB" sz="1400" b="1" dirty="0">
                <a:solidFill>
                  <a:schemeClr val="accent6">
                    <a:lumMod val="10000"/>
                  </a:schemeClr>
                </a:solidFill>
              </a:rPr>
              <a:t>HINT: </a:t>
            </a:r>
            <a:r>
              <a:rPr lang="en-GB" sz="1400" dirty="0">
                <a:solidFill>
                  <a:schemeClr val="accent6">
                    <a:lumMod val="10000"/>
                  </a:schemeClr>
                </a:solidFill>
              </a:rPr>
              <a:t>In some forms dropdown menu can be opened over checkbox at moment when we want to perform some action on it. Selenium will throw error “not clickable”. In this cases it is good practice to first check  if element </a:t>
            </a:r>
            <a:r>
              <a:rPr lang="en-GB" sz="1400" i="1" dirty="0">
                <a:solidFill>
                  <a:srgbClr val="7030A0"/>
                </a:solidFill>
              </a:rPr>
              <a:t>.</a:t>
            </a:r>
            <a:r>
              <a:rPr lang="en-GB" sz="1400" i="1" dirty="0" err="1">
                <a:solidFill>
                  <a:srgbClr val="7030A0"/>
                </a:solidFill>
              </a:rPr>
              <a:t>isDisplayed</a:t>
            </a:r>
            <a:r>
              <a:rPr lang="en-GB" sz="1400" i="1" dirty="0">
                <a:solidFill>
                  <a:srgbClr val="7030A0"/>
                </a:solidFill>
              </a:rPr>
              <a:t>() </a:t>
            </a:r>
            <a:r>
              <a:rPr lang="en-GB" sz="1400" dirty="0">
                <a:solidFill>
                  <a:schemeClr val="accent6">
                    <a:lumMod val="10000"/>
                  </a:schemeClr>
                </a:solidFill>
              </a:rPr>
              <a:t>before attempting to perform some action on it.</a:t>
            </a:r>
          </a:p>
          <a:p>
            <a:r>
              <a:rPr lang="en-GB" sz="1400" b="1" dirty="0">
                <a:solidFill>
                  <a:schemeClr val="accent6">
                    <a:lumMod val="10000"/>
                  </a:schemeClr>
                </a:solidFill>
              </a:rPr>
              <a:t>Radio buttons</a:t>
            </a:r>
          </a:p>
          <a:p>
            <a:r>
              <a:rPr lang="en-GB" sz="1400" dirty="0">
                <a:solidFill>
                  <a:schemeClr val="accent6">
                    <a:lumMod val="10000"/>
                  </a:schemeClr>
                </a:solidFill>
              </a:rPr>
              <a:t>Set of radio buttons on one page usually have common type and name attributes. Best way of handling radio buttons Is to locate them by common attribute and then using </a:t>
            </a:r>
            <a:r>
              <a:rPr lang="en-GB" sz="1400" i="1" dirty="0">
                <a:solidFill>
                  <a:srgbClr val="7030A0"/>
                </a:solidFill>
              </a:rPr>
              <a:t>.</a:t>
            </a:r>
            <a:r>
              <a:rPr lang="en-GB" sz="1400" i="1" dirty="0" err="1">
                <a:solidFill>
                  <a:srgbClr val="7030A0"/>
                </a:solidFill>
              </a:rPr>
              <a:t>getElements</a:t>
            </a:r>
            <a:r>
              <a:rPr lang="en-GB" sz="1400" i="1" dirty="0">
                <a:solidFill>
                  <a:srgbClr val="7030A0"/>
                </a:solidFill>
              </a:rPr>
              <a:t>(Locator) </a:t>
            </a:r>
            <a:r>
              <a:rPr lang="en-GB" sz="1400" dirty="0">
                <a:solidFill>
                  <a:schemeClr val="accent6">
                    <a:lumMod val="10000"/>
                  </a:schemeClr>
                </a:solidFill>
              </a:rPr>
              <a:t>to get all of them in one </a:t>
            </a: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a:t>
            </a:r>
            <a:r>
              <a:rPr lang="en-GB" sz="1400" dirty="0">
                <a:solidFill>
                  <a:schemeClr val="accent6">
                    <a:lumMod val="10000"/>
                  </a:schemeClr>
                </a:solidFill>
              </a:rPr>
              <a:t>. Now elements can be chosen by index (</a:t>
            </a:r>
            <a:r>
              <a:rPr lang="en-GB" sz="1400" i="1" dirty="0" err="1">
                <a:solidFill>
                  <a:srgbClr val="7030A0"/>
                </a:solidFill>
              </a:rPr>
              <a:t>elements.get</a:t>
            </a:r>
            <a:r>
              <a:rPr lang="en-GB" sz="1400" i="1" dirty="0">
                <a:solidFill>
                  <a:srgbClr val="7030A0"/>
                </a:solidFill>
              </a:rPr>
              <a:t>(index)</a:t>
            </a:r>
            <a:r>
              <a:rPr lang="en-GB" sz="1400" dirty="0">
                <a:solidFill>
                  <a:schemeClr val="accent6">
                    <a:lumMod val="10000"/>
                  </a:schemeClr>
                </a:solidFill>
              </a:rPr>
              <a:t>) of iterated through for loop in order to perform action on desired element. E.g.</a:t>
            </a:r>
          </a:p>
          <a:p>
            <a:pPr marL="0" indent="0">
              <a:buNone/>
            </a:pPr>
            <a:r>
              <a:rPr lang="en-GB" sz="1400" i="1" dirty="0">
                <a:solidFill>
                  <a:srgbClr val="7030A0"/>
                </a:solidFill>
              </a:rPr>
              <a:t>for(int I = 0; I &lt; </a:t>
            </a:r>
            <a:r>
              <a:rPr lang="en-GB" sz="1400" i="1" dirty="0" err="1">
                <a:solidFill>
                  <a:srgbClr val="7030A0"/>
                </a:solidFill>
              </a:rPr>
              <a:t>elements.size</a:t>
            </a:r>
            <a:r>
              <a:rPr lang="en-GB" sz="1400" i="1" dirty="0">
                <a:solidFill>
                  <a:srgbClr val="7030A0"/>
                </a:solidFill>
              </a:rPr>
              <a:t>(); </a:t>
            </a:r>
            <a:r>
              <a:rPr lang="en-GB" sz="1400" i="1" dirty="0" err="1">
                <a:solidFill>
                  <a:srgbClr val="7030A0"/>
                </a:solidFill>
              </a:rPr>
              <a:t>i</a:t>
            </a:r>
            <a:r>
              <a:rPr lang="en-GB" sz="1400" i="1" dirty="0">
                <a:solidFill>
                  <a:srgbClr val="7030A0"/>
                </a:solidFill>
              </a:rPr>
              <a:t>++) {</a:t>
            </a:r>
          </a:p>
          <a:p>
            <a:pPr marL="0" indent="0">
              <a:buNone/>
            </a:pPr>
            <a:r>
              <a:rPr lang="en-GB" sz="1400" i="1" dirty="0">
                <a:solidFill>
                  <a:srgbClr val="7030A0"/>
                </a:solidFill>
              </a:rPr>
              <a:t>	if(</a:t>
            </a:r>
            <a:r>
              <a:rPr lang="en-GB" sz="1400" i="1" dirty="0" err="1">
                <a:solidFill>
                  <a:srgbClr val="7030A0"/>
                </a:solidFill>
              </a:rPr>
              <a:t>elements.getAttribute</a:t>
            </a:r>
            <a:r>
              <a:rPr lang="en-GB" sz="1400" i="1" dirty="0">
                <a:solidFill>
                  <a:srgbClr val="7030A0"/>
                </a:solidFill>
              </a:rPr>
              <a:t>(“name”).equals(“Male”)) </a:t>
            </a:r>
            <a:r>
              <a:rPr lang="en-GB" sz="1400" i="1" dirty="0" err="1">
                <a:solidFill>
                  <a:srgbClr val="7030A0"/>
                </a:solidFill>
              </a:rPr>
              <a:t>elements.get</a:t>
            </a:r>
            <a:r>
              <a:rPr lang="en-GB" sz="1400" i="1" dirty="0">
                <a:solidFill>
                  <a:srgbClr val="7030A0"/>
                </a:solidFill>
              </a:rPr>
              <a:t>(</a:t>
            </a:r>
            <a:r>
              <a:rPr lang="en-GB" sz="1400" i="1" dirty="0" err="1">
                <a:solidFill>
                  <a:srgbClr val="7030A0"/>
                </a:solidFill>
              </a:rPr>
              <a:t>i</a:t>
            </a:r>
            <a:r>
              <a:rPr lang="en-GB" sz="1400" i="1" dirty="0">
                <a:solidFill>
                  <a:srgbClr val="7030A0"/>
                </a:solidFill>
              </a:rPr>
              <a:t>).click();</a:t>
            </a:r>
          </a:p>
          <a:p>
            <a:pPr marL="0" indent="0">
              <a:buNone/>
            </a:pPr>
            <a:r>
              <a:rPr lang="en-GB" sz="1400" i="1" dirty="0">
                <a:solidFill>
                  <a:srgbClr val="7030A0"/>
                </a:solidFill>
              </a:rPr>
              <a:t>}</a:t>
            </a:r>
          </a:p>
          <a:p>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84519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Quality assurance and test automation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Introduction</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p:txBody>
          <a:bodyPr/>
          <a:lstStyle/>
          <a:p>
            <a:r>
              <a:rPr lang="en-GB" dirty="0"/>
              <a:t>Test automation plays significant role as part of quality assurance process .</a:t>
            </a:r>
          </a:p>
          <a:p>
            <a:r>
              <a:rPr lang="en-GB" dirty="0"/>
              <a:t>Having stable automated tests makes process of testing influence of newly implemented functionalities on behaviour of the old ones much more reliable and faster.</a:t>
            </a:r>
          </a:p>
          <a:p>
            <a:r>
              <a:rPr lang="en-GB" dirty="0"/>
              <a:t>Considering statement above, test automation doesn’t replace manual human testing effort! – It is designed for maintenance purposes of the old functionalities.</a:t>
            </a:r>
          </a:p>
          <a:p>
            <a:r>
              <a:rPr lang="en-GB" dirty="0"/>
              <a:t>Considering large amount time and money needed for test automation and maintenance, it is highly advised to perform careful planning and creating adequate strategy before diving into test cases creation.</a:t>
            </a:r>
          </a:p>
        </p:txBody>
      </p:sp>
    </p:spTree>
    <p:extLst>
      <p:ext uri="{BB962C8B-B14F-4D97-AF65-F5344CB8AC3E}">
        <p14:creationId xmlns:p14="http://schemas.microsoft.com/office/powerpoint/2010/main" val="3504839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Script synchronization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r>
              <a:rPr lang="en-GB" sz="1400" dirty="0">
                <a:solidFill>
                  <a:schemeClr val="accent6">
                    <a:lumMod val="10000"/>
                  </a:schemeClr>
                </a:solidFill>
              </a:rPr>
              <a:t>Since scripts are running with tempo that is independent of application under test, it needs to be well synchronized for sake of testing stability and validity. E.g. if you run into slow loading page during execution and script has no pause defined at this point it will keep running lines of code and start looking for element that is not yet loaded which will cause it to fail.</a:t>
            </a:r>
          </a:p>
          <a:p>
            <a:pPr marL="0" indent="0">
              <a:buNone/>
            </a:pPr>
            <a:r>
              <a:rPr lang="en-GB" sz="1400" dirty="0">
                <a:solidFill>
                  <a:schemeClr val="accent6">
                    <a:lumMod val="10000"/>
                  </a:schemeClr>
                </a:solidFill>
              </a:rPr>
              <a:t>During scripts creation one should always have in mind balance between script stability and it’s execution time (Greater stability, more time it takes to execute). It is quite important to balance these two factors.</a:t>
            </a:r>
          </a:p>
          <a:p>
            <a:pPr marL="0" indent="0">
              <a:buNone/>
            </a:pPr>
            <a:r>
              <a:rPr lang="en-GB" sz="1400" dirty="0">
                <a:solidFill>
                  <a:schemeClr val="accent6">
                    <a:lumMod val="10000"/>
                  </a:schemeClr>
                </a:solidFill>
              </a:rPr>
              <a:t>There are two types of script synchronization:</a:t>
            </a:r>
          </a:p>
          <a:p>
            <a:pPr marL="0" indent="0">
              <a:buNone/>
            </a:pPr>
            <a:r>
              <a:rPr lang="en-GB" sz="1400" b="1" dirty="0">
                <a:solidFill>
                  <a:schemeClr val="accent6">
                    <a:lumMod val="10000"/>
                  </a:schemeClr>
                </a:solidFill>
              </a:rPr>
              <a:t>1. Implicit wait</a:t>
            </a:r>
          </a:p>
          <a:p>
            <a:pPr marL="0" indent="0">
              <a:buNone/>
            </a:pPr>
            <a:r>
              <a:rPr lang="en-GB" sz="1400" dirty="0">
                <a:solidFill>
                  <a:schemeClr val="accent6">
                    <a:lumMod val="10000"/>
                  </a:schemeClr>
                </a:solidFill>
              </a:rPr>
              <a:t>Implicit wait is defined globally on WebDriver object so it is applied between every two test steps. Script will wait for presence of element </a:t>
            </a:r>
            <a:r>
              <a:rPr lang="en-GB" sz="1400" dirty="0" err="1">
                <a:solidFill>
                  <a:schemeClr val="accent6">
                    <a:lumMod val="10000"/>
                  </a:schemeClr>
                </a:solidFill>
              </a:rPr>
              <a:t>NumSec</a:t>
            </a:r>
            <a:r>
              <a:rPr lang="en-GB" sz="1400" dirty="0">
                <a:solidFill>
                  <a:schemeClr val="accent6">
                    <a:lumMod val="10000"/>
                  </a:schemeClr>
                </a:solidFill>
              </a:rPr>
              <a:t> until throwing an error if not found. </a:t>
            </a:r>
          </a:p>
          <a:p>
            <a:pPr marL="0" indent="0">
              <a:buNone/>
            </a:pPr>
            <a:r>
              <a:rPr lang="en-GB" sz="1400" dirty="0">
                <a:solidFill>
                  <a:schemeClr val="accent6">
                    <a:lumMod val="10000"/>
                  </a:schemeClr>
                </a:solidFill>
              </a:rPr>
              <a:t>This wait should always be defined, but kept on minimal value since it can make script execution time much longer.</a:t>
            </a:r>
          </a:p>
          <a:p>
            <a:pPr marL="0" indent="0">
              <a:buNone/>
            </a:pPr>
            <a:r>
              <a:rPr lang="en-GB" sz="1400" dirty="0">
                <a:solidFill>
                  <a:schemeClr val="accent6">
                    <a:lumMod val="10000"/>
                  </a:schemeClr>
                </a:solidFill>
              </a:rPr>
              <a:t>Code: </a:t>
            </a:r>
            <a:r>
              <a:rPr lang="en-GB" sz="1400" i="1" dirty="0" err="1">
                <a:solidFill>
                  <a:srgbClr val="7030A0"/>
                </a:solidFill>
              </a:rPr>
              <a:t>driver.manage</a:t>
            </a:r>
            <a:r>
              <a:rPr lang="en-GB" sz="1400" i="1" dirty="0">
                <a:solidFill>
                  <a:srgbClr val="7030A0"/>
                </a:solidFill>
              </a:rPr>
              <a:t>().timeouts().</a:t>
            </a:r>
            <a:r>
              <a:rPr lang="en-GB" sz="1400" i="1" dirty="0" err="1">
                <a:solidFill>
                  <a:srgbClr val="7030A0"/>
                </a:solidFill>
              </a:rPr>
              <a:t>implicitlyWait</a:t>
            </a:r>
            <a:r>
              <a:rPr lang="en-GB" sz="1400" i="1" dirty="0">
                <a:solidFill>
                  <a:srgbClr val="7030A0"/>
                </a:solidFill>
              </a:rPr>
              <a:t>(</a:t>
            </a:r>
            <a:r>
              <a:rPr lang="en-GB" sz="1400" i="1" dirty="0" err="1">
                <a:solidFill>
                  <a:srgbClr val="7030A0"/>
                </a:solidFill>
              </a:rPr>
              <a:t>NumSec</a:t>
            </a:r>
            <a:r>
              <a:rPr lang="en-GB" sz="1400" i="1" dirty="0">
                <a:solidFill>
                  <a:srgbClr val="7030A0"/>
                </a:solidFill>
              </a:rPr>
              <a:t>, </a:t>
            </a:r>
            <a:r>
              <a:rPr lang="en-GB" sz="1400" i="1" dirty="0" err="1">
                <a:solidFill>
                  <a:srgbClr val="7030A0"/>
                </a:solidFill>
              </a:rPr>
              <a:t>TimeUnit.SECONDS</a:t>
            </a:r>
            <a:r>
              <a:rPr lang="en-GB" sz="1400" i="1" dirty="0">
                <a:solidFill>
                  <a:srgbClr val="7030A0"/>
                </a:solidFill>
              </a:rPr>
              <a:t>)</a:t>
            </a:r>
            <a:r>
              <a:rPr lang="en-GB" sz="1400" i="1" dirty="0">
                <a:solidFill>
                  <a:schemeClr val="accent6">
                    <a:lumMod val="10000"/>
                  </a:schemeClr>
                </a:solidFill>
              </a:rPr>
              <a:t>;</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517406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Script synchronization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r>
              <a:rPr lang="en-GB" sz="1400" b="1" dirty="0">
                <a:solidFill>
                  <a:schemeClr val="accent6">
                    <a:lumMod val="10000"/>
                  </a:schemeClr>
                </a:solidFill>
              </a:rPr>
              <a:t>1. Explicit wait</a:t>
            </a:r>
          </a:p>
          <a:p>
            <a:pPr marL="0" indent="0">
              <a:buNone/>
            </a:pPr>
            <a:r>
              <a:rPr lang="en-GB" sz="1400" dirty="0">
                <a:solidFill>
                  <a:schemeClr val="accent6">
                    <a:lumMod val="10000"/>
                  </a:schemeClr>
                </a:solidFill>
              </a:rPr>
              <a:t>Explicit wait is defined on some particular element. For example script will wait for specific element to be present on page until continuing with execution.</a:t>
            </a:r>
          </a:p>
          <a:p>
            <a:pPr marL="0" indent="0">
              <a:buNone/>
            </a:pPr>
            <a:r>
              <a:rPr lang="en-GB" sz="1400" dirty="0">
                <a:solidFill>
                  <a:schemeClr val="accent6">
                    <a:lumMod val="10000"/>
                  </a:schemeClr>
                </a:solidFill>
              </a:rPr>
              <a:t>It is defined using Code: </a:t>
            </a:r>
            <a:r>
              <a:rPr lang="en-GB" sz="1400" i="1" dirty="0" err="1">
                <a:solidFill>
                  <a:srgbClr val="7030A0"/>
                </a:solidFill>
              </a:rPr>
              <a:t>WebDriverWait</a:t>
            </a:r>
            <a:r>
              <a:rPr lang="en-GB" sz="1400" i="1" dirty="0">
                <a:solidFill>
                  <a:srgbClr val="7030A0"/>
                </a:solidFill>
              </a:rPr>
              <a:t>  wait = new </a:t>
            </a:r>
            <a:r>
              <a:rPr lang="en-GB" sz="1400" i="1" dirty="0" err="1">
                <a:solidFill>
                  <a:srgbClr val="7030A0"/>
                </a:solidFill>
              </a:rPr>
              <a:t>WebDriverWait</a:t>
            </a:r>
            <a:r>
              <a:rPr lang="en-GB" sz="1400" i="1" dirty="0">
                <a:solidFill>
                  <a:srgbClr val="7030A0"/>
                </a:solidFill>
              </a:rPr>
              <a:t>(driver, 25)</a:t>
            </a:r>
            <a:r>
              <a:rPr lang="en-GB" sz="1400" i="1" dirty="0">
                <a:solidFill>
                  <a:schemeClr val="accent6">
                    <a:lumMod val="10000"/>
                  </a:schemeClr>
                </a:solidFill>
              </a:rPr>
              <a:t>;</a:t>
            </a:r>
          </a:p>
          <a:p>
            <a:pPr marL="0" indent="0">
              <a:buNone/>
            </a:pPr>
            <a:r>
              <a:rPr lang="en-GB" sz="1400" dirty="0">
                <a:solidFill>
                  <a:schemeClr val="accent6">
                    <a:lumMod val="10000"/>
                  </a:schemeClr>
                </a:solidFill>
              </a:rPr>
              <a:t>Second parameter in </a:t>
            </a:r>
            <a:r>
              <a:rPr lang="en-GB" sz="1400" dirty="0" err="1">
                <a:solidFill>
                  <a:schemeClr val="accent6">
                    <a:lumMod val="10000"/>
                  </a:schemeClr>
                </a:solidFill>
              </a:rPr>
              <a:t>WebDriverWait</a:t>
            </a:r>
            <a:r>
              <a:rPr lang="en-GB" sz="1400" dirty="0">
                <a:solidFill>
                  <a:schemeClr val="accent6">
                    <a:lumMod val="10000"/>
                  </a:schemeClr>
                </a:solidFill>
              </a:rPr>
              <a:t> constructor represents max number of seconds script should wait before throwing an error. This object should be defined once per script, potentially as instance variable (To be visible to all class methods) or in separate class that handles syncs.</a:t>
            </a:r>
          </a:p>
          <a:p>
            <a:pPr marL="0" indent="0">
              <a:buNone/>
            </a:pPr>
            <a:r>
              <a:rPr lang="en-GB" sz="1400" dirty="0">
                <a:solidFill>
                  <a:schemeClr val="accent6">
                    <a:lumMod val="10000"/>
                  </a:schemeClr>
                </a:solidFill>
              </a:rPr>
              <a:t>Once wait object is created, explicit wait can be defined by calling method “until” on it: </a:t>
            </a:r>
            <a:r>
              <a:rPr lang="en-GB" sz="1400" i="1" dirty="0" err="1">
                <a:solidFill>
                  <a:srgbClr val="7030A0"/>
                </a:solidFill>
              </a:rPr>
              <a:t>wait.until</a:t>
            </a:r>
            <a:r>
              <a:rPr lang="en-GB" sz="1400" i="1" dirty="0">
                <a:solidFill>
                  <a:srgbClr val="7030A0"/>
                </a:solidFill>
              </a:rPr>
              <a:t>(</a:t>
            </a:r>
            <a:r>
              <a:rPr lang="en-GB" sz="1400" i="1" dirty="0" err="1">
                <a:solidFill>
                  <a:srgbClr val="7030A0"/>
                </a:solidFill>
              </a:rPr>
              <a:t>ExpectedConditions.desiredActivity</a:t>
            </a:r>
            <a:r>
              <a:rPr lang="en-GB" sz="1400" i="1" dirty="0">
                <a:solidFill>
                  <a:srgbClr val="7030A0"/>
                </a:solidFill>
              </a:rPr>
              <a:t>)</a:t>
            </a:r>
            <a:r>
              <a:rPr lang="en-GB" sz="1400" i="1" dirty="0">
                <a:solidFill>
                  <a:schemeClr val="accent6">
                    <a:lumMod val="10000"/>
                  </a:schemeClr>
                </a:solidFill>
              </a:rPr>
              <a:t>;</a:t>
            </a:r>
          </a:p>
          <a:p>
            <a:pPr marL="0" indent="0">
              <a:buNone/>
            </a:pPr>
            <a:r>
              <a:rPr lang="en-GB" sz="1400" dirty="0">
                <a:solidFill>
                  <a:schemeClr val="accent6">
                    <a:lumMod val="10000"/>
                  </a:schemeClr>
                </a:solidFill>
              </a:rPr>
              <a:t>As parameter to “until” method we pass </a:t>
            </a:r>
            <a:r>
              <a:rPr lang="en-GB" sz="1400" i="1" dirty="0" err="1">
                <a:solidFill>
                  <a:srgbClr val="7030A0"/>
                </a:solidFill>
              </a:rPr>
              <a:t>ExpectedConditions</a:t>
            </a:r>
            <a:r>
              <a:rPr lang="en-GB" sz="1400" dirty="0">
                <a:solidFill>
                  <a:schemeClr val="accent6">
                    <a:lumMod val="10000"/>
                  </a:schemeClr>
                </a:solidFill>
              </a:rPr>
              <a:t> class that has various desired activities defined in it. Mostly used activities are:</a:t>
            </a:r>
          </a:p>
          <a:p>
            <a:pPr marL="0" indent="0">
              <a:buNone/>
            </a:pPr>
            <a:r>
              <a:rPr lang="en-GB" sz="1400" i="1" dirty="0" err="1">
                <a:solidFill>
                  <a:srgbClr val="7030A0"/>
                </a:solidFill>
              </a:rPr>
              <a:t>wait.until</a:t>
            </a:r>
            <a:r>
              <a:rPr lang="en-GB" sz="1400" i="1" dirty="0">
                <a:solidFill>
                  <a:srgbClr val="7030A0"/>
                </a:solidFill>
              </a:rPr>
              <a:t>(</a:t>
            </a:r>
            <a:r>
              <a:rPr lang="en-GB" sz="1400" i="1" dirty="0" err="1">
                <a:solidFill>
                  <a:srgbClr val="7030A0"/>
                </a:solidFill>
              </a:rPr>
              <a:t>ExpectedConditions.visibilityOfElementLocated</a:t>
            </a:r>
            <a:r>
              <a:rPr lang="en-GB" sz="1400" i="1" dirty="0">
                <a:solidFill>
                  <a:srgbClr val="7030A0"/>
                </a:solidFill>
              </a:rPr>
              <a:t>(</a:t>
            </a:r>
            <a:r>
              <a:rPr lang="en-GB" sz="1400" i="1" dirty="0" err="1">
                <a:solidFill>
                  <a:srgbClr val="7030A0"/>
                </a:solidFill>
              </a:rPr>
              <a:t>ByObject</a:t>
            </a:r>
            <a:r>
              <a:rPr lang="en-GB" sz="1400" i="1" dirty="0">
                <a:solidFill>
                  <a:srgbClr val="7030A0"/>
                </a:solidFill>
              </a:rPr>
              <a:t>)) </a:t>
            </a:r>
            <a:r>
              <a:rPr lang="en-GB" sz="1400" dirty="0">
                <a:solidFill>
                  <a:schemeClr val="accent6">
                    <a:lumMod val="10000"/>
                  </a:schemeClr>
                </a:solidFill>
              </a:rPr>
              <a:t>– Waits until element located by </a:t>
            </a:r>
            <a:r>
              <a:rPr lang="en-GB" sz="1400" i="1" dirty="0" err="1">
                <a:solidFill>
                  <a:srgbClr val="7030A0"/>
                </a:solidFill>
              </a:rPr>
              <a:t>By</a:t>
            </a:r>
            <a:r>
              <a:rPr lang="en-GB" sz="1400" dirty="0">
                <a:solidFill>
                  <a:schemeClr val="accent6">
                    <a:lumMod val="10000"/>
                  </a:schemeClr>
                </a:solidFill>
              </a:rPr>
              <a:t> object passed is visible, or MAX seconds defined.</a:t>
            </a:r>
          </a:p>
          <a:p>
            <a:pPr marL="0" indent="0">
              <a:buNone/>
            </a:pPr>
            <a:r>
              <a:rPr lang="en-GB" sz="1400" i="1" dirty="0" err="1">
                <a:solidFill>
                  <a:srgbClr val="7030A0"/>
                </a:solidFill>
              </a:rPr>
              <a:t>wait.until</a:t>
            </a:r>
            <a:r>
              <a:rPr lang="en-GB" sz="1400" i="1" dirty="0">
                <a:solidFill>
                  <a:srgbClr val="7030A0"/>
                </a:solidFill>
              </a:rPr>
              <a:t>(</a:t>
            </a:r>
            <a:r>
              <a:rPr lang="en-GB" sz="1400" i="1" dirty="0" err="1">
                <a:solidFill>
                  <a:srgbClr val="7030A0"/>
                </a:solidFill>
              </a:rPr>
              <a:t>ExpectedConditions.invisibilityOfElementLocated</a:t>
            </a:r>
            <a:r>
              <a:rPr lang="en-GB" sz="1400" i="1" dirty="0">
                <a:solidFill>
                  <a:srgbClr val="7030A0"/>
                </a:solidFill>
              </a:rPr>
              <a:t>(</a:t>
            </a:r>
            <a:r>
              <a:rPr lang="en-GB" sz="1400" i="1" dirty="0" err="1">
                <a:solidFill>
                  <a:srgbClr val="7030A0"/>
                </a:solidFill>
              </a:rPr>
              <a:t>ByObject</a:t>
            </a:r>
            <a:r>
              <a:rPr lang="en-GB" sz="1400" i="1" dirty="0">
                <a:solidFill>
                  <a:srgbClr val="7030A0"/>
                </a:solidFill>
              </a:rPr>
              <a:t>)) </a:t>
            </a:r>
            <a:r>
              <a:rPr lang="en-GB" sz="1400" dirty="0">
                <a:solidFill>
                  <a:schemeClr val="accent6">
                    <a:lumMod val="10000"/>
                  </a:schemeClr>
                </a:solidFill>
              </a:rPr>
              <a:t>– Waits until element located by </a:t>
            </a:r>
            <a:r>
              <a:rPr lang="en-GB" sz="1400" i="1" dirty="0" err="1">
                <a:solidFill>
                  <a:srgbClr val="7030A0"/>
                </a:solidFill>
              </a:rPr>
              <a:t>By</a:t>
            </a:r>
            <a:r>
              <a:rPr lang="en-GB" sz="1400" dirty="0">
                <a:solidFill>
                  <a:schemeClr val="accent6">
                    <a:lumMod val="10000"/>
                  </a:schemeClr>
                </a:solidFill>
              </a:rPr>
              <a:t> object is invisible.</a:t>
            </a:r>
          </a:p>
          <a:p>
            <a:pPr marL="0" indent="0">
              <a:buNone/>
            </a:pPr>
            <a:r>
              <a:rPr lang="en-GB" sz="1400" i="1" dirty="0" err="1">
                <a:solidFill>
                  <a:srgbClr val="7030A0"/>
                </a:solidFill>
              </a:rPr>
              <a:t>wait.until</a:t>
            </a:r>
            <a:r>
              <a:rPr lang="en-GB" sz="1400" i="1" dirty="0">
                <a:solidFill>
                  <a:srgbClr val="7030A0"/>
                </a:solidFill>
              </a:rPr>
              <a:t>(</a:t>
            </a:r>
            <a:r>
              <a:rPr lang="en-GB" sz="1400" i="1" dirty="0" err="1">
                <a:solidFill>
                  <a:srgbClr val="7030A0"/>
                </a:solidFill>
              </a:rPr>
              <a:t>ExpectedConditions.presenceOfElementLocated</a:t>
            </a:r>
            <a:r>
              <a:rPr lang="en-GB" sz="1400" i="1" dirty="0">
                <a:solidFill>
                  <a:srgbClr val="7030A0"/>
                </a:solidFill>
              </a:rPr>
              <a:t>(</a:t>
            </a:r>
            <a:r>
              <a:rPr lang="en-GB" sz="1400" i="1" dirty="0" err="1">
                <a:solidFill>
                  <a:srgbClr val="7030A0"/>
                </a:solidFill>
              </a:rPr>
              <a:t>ByObject</a:t>
            </a:r>
            <a:r>
              <a:rPr lang="en-GB" sz="1400" i="1" dirty="0">
                <a:solidFill>
                  <a:srgbClr val="7030A0"/>
                </a:solidFill>
              </a:rPr>
              <a:t>)) </a:t>
            </a:r>
            <a:r>
              <a:rPr lang="en-GB" sz="1400" dirty="0">
                <a:solidFill>
                  <a:schemeClr val="accent6">
                    <a:lumMod val="10000"/>
                  </a:schemeClr>
                </a:solidFill>
              </a:rPr>
              <a:t>– Waits until element located by </a:t>
            </a:r>
            <a:r>
              <a:rPr lang="en-GB" sz="1400" i="1" dirty="0" err="1">
                <a:solidFill>
                  <a:srgbClr val="7030A0"/>
                </a:solidFill>
              </a:rPr>
              <a:t>By</a:t>
            </a:r>
            <a:r>
              <a:rPr lang="en-GB" sz="1400" dirty="0">
                <a:solidFill>
                  <a:schemeClr val="accent6">
                    <a:lumMod val="10000"/>
                  </a:schemeClr>
                </a:solidFill>
              </a:rPr>
              <a:t> object is present in code.</a:t>
            </a:r>
          </a:p>
          <a:p>
            <a:pPr marL="0" indent="0">
              <a:buNone/>
            </a:pPr>
            <a:r>
              <a:rPr lang="en-GB" sz="1400" i="1" dirty="0" err="1">
                <a:solidFill>
                  <a:srgbClr val="7030A0"/>
                </a:solidFill>
              </a:rPr>
              <a:t>wait.until</a:t>
            </a:r>
            <a:r>
              <a:rPr lang="en-GB" sz="1400" i="1" dirty="0">
                <a:solidFill>
                  <a:srgbClr val="7030A0"/>
                </a:solidFill>
              </a:rPr>
              <a:t>(</a:t>
            </a:r>
            <a:r>
              <a:rPr lang="en-GB" sz="1400" i="1" dirty="0" err="1">
                <a:solidFill>
                  <a:srgbClr val="7030A0"/>
                </a:solidFill>
              </a:rPr>
              <a:t>ExpectedConditions.elementToBeClickable</a:t>
            </a:r>
            <a:r>
              <a:rPr lang="en-GB" sz="1400" i="1" dirty="0">
                <a:solidFill>
                  <a:srgbClr val="7030A0"/>
                </a:solidFill>
              </a:rPr>
              <a:t>(</a:t>
            </a:r>
            <a:r>
              <a:rPr lang="en-GB" sz="1400" i="1" dirty="0" err="1">
                <a:solidFill>
                  <a:srgbClr val="7030A0"/>
                </a:solidFill>
              </a:rPr>
              <a:t>ByObject</a:t>
            </a:r>
            <a:r>
              <a:rPr lang="en-GB" sz="1400" i="1" dirty="0">
                <a:solidFill>
                  <a:srgbClr val="7030A0"/>
                </a:solidFill>
              </a:rPr>
              <a:t>)) </a:t>
            </a:r>
            <a:r>
              <a:rPr lang="en-GB" sz="1400" dirty="0">
                <a:solidFill>
                  <a:schemeClr val="accent6">
                    <a:lumMod val="10000"/>
                  </a:schemeClr>
                </a:solidFill>
              </a:rPr>
              <a:t>– Waits until element located by </a:t>
            </a:r>
            <a:r>
              <a:rPr lang="en-GB" sz="1400" i="1" dirty="0" err="1">
                <a:solidFill>
                  <a:srgbClr val="7030A0"/>
                </a:solidFill>
              </a:rPr>
              <a:t>By</a:t>
            </a:r>
            <a:r>
              <a:rPr lang="en-GB" sz="1400" dirty="0">
                <a:solidFill>
                  <a:schemeClr val="accent6">
                    <a:lumMod val="10000"/>
                  </a:schemeClr>
                </a:solidFill>
              </a:rPr>
              <a:t> object is clickable.</a:t>
            </a:r>
          </a:p>
          <a:p>
            <a:pPr marL="0" indent="0">
              <a:buNone/>
            </a:pPr>
            <a:endParaRPr lang="en-GB" sz="1400" dirty="0">
              <a:solidFill>
                <a:schemeClr val="accent6">
                  <a:lumMod val="10000"/>
                </a:schemeClr>
              </a:solidFill>
            </a:endParaRPr>
          </a:p>
          <a:p>
            <a:pPr marL="0" indent="0">
              <a:buNone/>
            </a:pPr>
            <a:r>
              <a:rPr lang="en-GB" sz="1400" b="1" dirty="0">
                <a:solidFill>
                  <a:schemeClr val="accent6">
                    <a:lumMod val="10000"/>
                  </a:schemeClr>
                </a:solidFill>
              </a:rPr>
              <a:t>NOTE: </a:t>
            </a:r>
            <a:r>
              <a:rPr lang="en-GB" sz="1400" dirty="0">
                <a:solidFill>
                  <a:schemeClr val="accent6">
                    <a:lumMod val="10000"/>
                  </a:schemeClr>
                </a:solidFill>
              </a:rPr>
              <a:t>There are a lot of more </a:t>
            </a:r>
            <a:r>
              <a:rPr lang="en-GB" sz="1400" i="1" dirty="0" err="1">
                <a:solidFill>
                  <a:srgbClr val="7030A0"/>
                </a:solidFill>
              </a:rPr>
              <a:t>ExpectedConditions</a:t>
            </a:r>
            <a:r>
              <a:rPr lang="en-GB" sz="1400" dirty="0">
                <a:solidFill>
                  <a:schemeClr val="accent6">
                    <a:lumMod val="10000"/>
                  </a:schemeClr>
                </a:solidFill>
              </a:rPr>
              <a:t>, you can investigate them by observing list of proposed methods in this class.</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468586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Handling alert popups </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r>
              <a:rPr lang="en-GB" sz="1400" dirty="0">
                <a:solidFill>
                  <a:schemeClr val="accent6">
                    <a:lumMod val="10000"/>
                  </a:schemeClr>
                </a:solidFill>
              </a:rPr>
              <a:t>When alert displays on page we are scripting, in order to define actions on it we must first switch Selenium driver on that popup.</a:t>
            </a:r>
          </a:p>
          <a:p>
            <a:pPr marL="0" indent="0">
              <a:buNone/>
            </a:pPr>
            <a:r>
              <a:rPr lang="en-GB" sz="1400" dirty="0">
                <a:solidFill>
                  <a:schemeClr val="accent6">
                    <a:lumMod val="10000"/>
                  </a:schemeClr>
                </a:solidFill>
              </a:rPr>
              <a:t>Code to do this is: </a:t>
            </a:r>
            <a:r>
              <a:rPr lang="en-GB" sz="1400" i="1" dirty="0">
                <a:solidFill>
                  <a:srgbClr val="7030A0"/>
                </a:solidFill>
              </a:rPr>
              <a:t>Alert </a:t>
            </a:r>
            <a:r>
              <a:rPr lang="en-GB" sz="1400" i="1" dirty="0" err="1">
                <a:solidFill>
                  <a:srgbClr val="7030A0"/>
                </a:solidFill>
              </a:rPr>
              <a:t>alert</a:t>
            </a:r>
            <a:r>
              <a:rPr lang="en-GB" sz="1400" i="1" dirty="0">
                <a:solidFill>
                  <a:srgbClr val="7030A0"/>
                </a:solidFill>
              </a:rPr>
              <a:t> = </a:t>
            </a:r>
            <a:r>
              <a:rPr lang="en-GB" sz="1400" i="1" dirty="0" err="1">
                <a:solidFill>
                  <a:srgbClr val="7030A0"/>
                </a:solidFill>
              </a:rPr>
              <a:t>driver.switchTo</a:t>
            </a:r>
            <a:r>
              <a:rPr lang="en-GB" sz="1400" i="1" dirty="0">
                <a:solidFill>
                  <a:srgbClr val="7030A0"/>
                </a:solidFill>
              </a:rPr>
              <a:t>().alert()</a:t>
            </a:r>
            <a:r>
              <a:rPr lang="en-GB" sz="1400" i="1" dirty="0">
                <a:solidFill>
                  <a:schemeClr val="accent6">
                    <a:lumMod val="10000"/>
                  </a:schemeClr>
                </a:solidFill>
              </a:rPr>
              <a:t>; </a:t>
            </a:r>
            <a:r>
              <a:rPr lang="en-GB" sz="1400" dirty="0">
                <a:solidFill>
                  <a:schemeClr val="accent6">
                    <a:lumMod val="10000"/>
                  </a:schemeClr>
                </a:solidFill>
              </a:rPr>
              <a:t>- calling this methods on </a:t>
            </a:r>
            <a:r>
              <a:rPr lang="en-GB" sz="1400" i="1" dirty="0">
                <a:solidFill>
                  <a:srgbClr val="7030A0"/>
                </a:solidFill>
              </a:rPr>
              <a:t>WebDriver</a:t>
            </a:r>
            <a:r>
              <a:rPr lang="en-GB" sz="1400" dirty="0">
                <a:solidFill>
                  <a:schemeClr val="accent6">
                    <a:lumMod val="10000"/>
                  </a:schemeClr>
                </a:solidFill>
              </a:rPr>
              <a:t> object returns </a:t>
            </a:r>
            <a:r>
              <a:rPr lang="en-GB" sz="1400" i="1" dirty="0">
                <a:solidFill>
                  <a:srgbClr val="7030A0"/>
                </a:solidFill>
              </a:rPr>
              <a:t>Alert</a:t>
            </a:r>
            <a:r>
              <a:rPr lang="en-GB" sz="1400" dirty="0">
                <a:solidFill>
                  <a:schemeClr val="accent6">
                    <a:lumMod val="10000"/>
                  </a:schemeClr>
                </a:solidFill>
              </a:rPr>
              <a:t> object.</a:t>
            </a:r>
          </a:p>
          <a:p>
            <a:pPr marL="0" indent="0">
              <a:buNone/>
            </a:pPr>
            <a:r>
              <a:rPr lang="en-GB" sz="1400" dirty="0">
                <a:solidFill>
                  <a:schemeClr val="accent6">
                    <a:lumMod val="10000"/>
                  </a:schemeClr>
                </a:solidFill>
              </a:rPr>
              <a:t>Now actions can be performed:</a:t>
            </a:r>
          </a:p>
          <a:p>
            <a:pPr marL="0" indent="0">
              <a:buNone/>
            </a:pPr>
            <a:r>
              <a:rPr lang="en-GB" sz="1400" i="1" dirty="0" err="1">
                <a:solidFill>
                  <a:srgbClr val="7030A0"/>
                </a:solidFill>
              </a:rPr>
              <a:t>alert.accept</a:t>
            </a:r>
            <a:r>
              <a:rPr lang="en-GB" sz="1400" i="1" dirty="0">
                <a:solidFill>
                  <a:srgbClr val="7030A0"/>
                </a:solidFill>
              </a:rPr>
              <a:t>() </a:t>
            </a:r>
            <a:r>
              <a:rPr lang="en-GB" sz="1400" dirty="0">
                <a:solidFill>
                  <a:schemeClr val="accent6">
                    <a:lumMod val="10000"/>
                  </a:schemeClr>
                </a:solidFill>
              </a:rPr>
              <a:t>– Accepts message prompted</a:t>
            </a:r>
          </a:p>
          <a:p>
            <a:pPr marL="0" indent="0">
              <a:buNone/>
            </a:pPr>
            <a:r>
              <a:rPr lang="en-GB" sz="1400" i="1" dirty="0" err="1">
                <a:solidFill>
                  <a:srgbClr val="7030A0"/>
                </a:solidFill>
              </a:rPr>
              <a:t>alert.dismiss</a:t>
            </a:r>
            <a:r>
              <a:rPr lang="en-GB" sz="1400" i="1" dirty="0">
                <a:solidFill>
                  <a:srgbClr val="7030A0"/>
                </a:solidFill>
              </a:rPr>
              <a:t>() </a:t>
            </a:r>
            <a:r>
              <a:rPr lang="en-GB" sz="1400" dirty="0">
                <a:solidFill>
                  <a:schemeClr val="accent6">
                    <a:lumMod val="10000"/>
                  </a:schemeClr>
                </a:solidFill>
              </a:rPr>
              <a:t>– Dismisses message prompted</a:t>
            </a:r>
          </a:p>
          <a:p>
            <a:pPr marL="0" indent="0">
              <a:buNone/>
            </a:pPr>
            <a:r>
              <a:rPr lang="en-GB" sz="1400" i="1" dirty="0" err="1">
                <a:solidFill>
                  <a:srgbClr val="7030A0"/>
                </a:solidFill>
              </a:rPr>
              <a:t>alert.getText</a:t>
            </a:r>
            <a:r>
              <a:rPr lang="en-GB" sz="1400" i="1" dirty="0">
                <a:solidFill>
                  <a:srgbClr val="7030A0"/>
                </a:solidFill>
              </a:rPr>
              <a:t>() </a:t>
            </a:r>
            <a:r>
              <a:rPr lang="en-GB" sz="1400" dirty="0">
                <a:solidFill>
                  <a:schemeClr val="accent6">
                    <a:lumMod val="10000"/>
                  </a:schemeClr>
                </a:solidFill>
              </a:rPr>
              <a:t>– Returns prompted text</a:t>
            </a:r>
          </a:p>
          <a:p>
            <a:pPr marL="0" indent="0">
              <a:buNone/>
            </a:pPr>
            <a:r>
              <a:rPr lang="en-GB" sz="1400" i="1" dirty="0" err="1">
                <a:solidFill>
                  <a:srgbClr val="7030A0"/>
                </a:solidFill>
              </a:rPr>
              <a:t>alert.sendKeys</a:t>
            </a:r>
            <a:r>
              <a:rPr lang="en-GB" sz="1400" i="1" dirty="0">
                <a:solidFill>
                  <a:srgbClr val="7030A0"/>
                </a:solidFill>
              </a:rPr>
              <a:t>(“Text”) </a:t>
            </a:r>
            <a:r>
              <a:rPr lang="en-GB" sz="1400" dirty="0">
                <a:solidFill>
                  <a:schemeClr val="accent6">
                    <a:lumMod val="10000"/>
                  </a:schemeClr>
                </a:solidFill>
              </a:rPr>
              <a:t>– Enter “Text” in input field of alert (if any)</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07187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Handling multiple windows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r>
              <a:rPr lang="en-GB" sz="1400" dirty="0">
                <a:solidFill>
                  <a:schemeClr val="accent6">
                    <a:lumMod val="10000"/>
                  </a:schemeClr>
                </a:solidFill>
              </a:rPr>
              <a:t>Some actions performed on pages can lead us to new tab or new browser page, these are steps for handling multiple windows situation:</a:t>
            </a:r>
          </a:p>
          <a:p>
            <a:pPr marL="0" indent="0">
              <a:buNone/>
            </a:pPr>
            <a:r>
              <a:rPr lang="en-GB" sz="1400" dirty="0">
                <a:solidFill>
                  <a:schemeClr val="accent6">
                    <a:lumMod val="10000"/>
                  </a:schemeClr>
                </a:solidFill>
              </a:rPr>
              <a:t>First we need to call </a:t>
            </a:r>
            <a:r>
              <a:rPr lang="en-GB" sz="1400" i="1" dirty="0" err="1">
                <a:solidFill>
                  <a:srgbClr val="7030A0"/>
                </a:solidFill>
              </a:rPr>
              <a:t>getWindowsHandles</a:t>
            </a:r>
            <a:r>
              <a:rPr lang="en-GB" sz="1400" i="1" dirty="0">
                <a:solidFill>
                  <a:srgbClr val="7030A0"/>
                </a:solidFill>
              </a:rPr>
              <a:t>() </a:t>
            </a:r>
            <a:r>
              <a:rPr lang="en-GB" sz="1400" dirty="0">
                <a:solidFill>
                  <a:schemeClr val="accent6">
                    <a:lumMod val="10000"/>
                  </a:schemeClr>
                </a:solidFill>
              </a:rPr>
              <a:t>method on </a:t>
            </a:r>
            <a:r>
              <a:rPr lang="en-GB" sz="1400" i="1" dirty="0">
                <a:solidFill>
                  <a:srgbClr val="7030A0"/>
                </a:solidFill>
              </a:rPr>
              <a:t>WebDriver</a:t>
            </a:r>
            <a:r>
              <a:rPr lang="en-GB" sz="1400" dirty="0">
                <a:solidFill>
                  <a:schemeClr val="accent6">
                    <a:lumMod val="10000"/>
                  </a:schemeClr>
                </a:solidFill>
              </a:rPr>
              <a:t> object, this method returns set of opened windows unique IDs.</a:t>
            </a:r>
          </a:p>
          <a:p>
            <a:pPr marL="0" indent="0">
              <a:buNone/>
            </a:pPr>
            <a:r>
              <a:rPr lang="en-GB" sz="1400" dirty="0">
                <a:solidFill>
                  <a:schemeClr val="accent6">
                    <a:lumMod val="10000"/>
                  </a:schemeClr>
                </a:solidFill>
              </a:rPr>
              <a:t>Next iterate through given set and switch to desired window, note that IDs are placed in this set in order these windows were opened.</a:t>
            </a:r>
          </a:p>
          <a:p>
            <a:pPr marL="0" indent="0">
              <a:buNone/>
            </a:pPr>
            <a:r>
              <a:rPr lang="en-GB" sz="1400" b="1" dirty="0">
                <a:solidFill>
                  <a:schemeClr val="accent6">
                    <a:lumMod val="10000"/>
                  </a:schemeClr>
                </a:solidFill>
              </a:rPr>
              <a:t>Code:</a:t>
            </a:r>
          </a:p>
          <a:p>
            <a:pPr marL="0" indent="0">
              <a:buNone/>
            </a:pPr>
            <a:r>
              <a:rPr lang="en-GB" sz="1400" i="1" dirty="0">
                <a:solidFill>
                  <a:srgbClr val="7030A0"/>
                </a:solidFill>
              </a:rPr>
              <a:t>Set&lt;String&gt; handles = </a:t>
            </a:r>
            <a:r>
              <a:rPr lang="en-GB" sz="1400" i="1" dirty="0" err="1">
                <a:solidFill>
                  <a:srgbClr val="7030A0"/>
                </a:solidFill>
              </a:rPr>
              <a:t>driver.getWindowHandles</a:t>
            </a:r>
            <a:r>
              <a:rPr lang="en-GB" sz="1400" i="1" dirty="0">
                <a:solidFill>
                  <a:srgbClr val="7030A0"/>
                </a:solidFill>
              </a:rPr>
              <a:t>()</a:t>
            </a:r>
            <a:r>
              <a:rPr lang="en-GB" sz="1400" i="1" dirty="0">
                <a:solidFill>
                  <a:schemeClr val="accent6">
                    <a:lumMod val="10000"/>
                  </a:schemeClr>
                </a:solidFill>
              </a:rPr>
              <a:t>; </a:t>
            </a:r>
            <a:r>
              <a:rPr lang="en-GB" sz="1400" dirty="0">
                <a:solidFill>
                  <a:schemeClr val="accent6">
                    <a:lumMod val="10000"/>
                  </a:schemeClr>
                </a:solidFill>
              </a:rPr>
              <a:t>// Returns Set of unique window IDs</a:t>
            </a:r>
          </a:p>
          <a:p>
            <a:pPr marL="0" indent="0">
              <a:buNone/>
            </a:pPr>
            <a:r>
              <a:rPr lang="en-GB" sz="1400" i="1" dirty="0">
                <a:solidFill>
                  <a:srgbClr val="7030A0"/>
                </a:solidFill>
              </a:rPr>
              <a:t>Iterator&lt;String&gt; iterator = </a:t>
            </a:r>
            <a:r>
              <a:rPr lang="en-GB" sz="1400" i="1" dirty="0" err="1">
                <a:solidFill>
                  <a:srgbClr val="7030A0"/>
                </a:solidFill>
              </a:rPr>
              <a:t>handles.iterator</a:t>
            </a:r>
            <a:r>
              <a:rPr lang="en-GB" sz="1400" i="1" dirty="0">
                <a:solidFill>
                  <a:srgbClr val="7030A0"/>
                </a:solidFill>
              </a:rPr>
              <a:t>()</a:t>
            </a:r>
            <a:r>
              <a:rPr lang="en-GB" sz="1400" i="1" dirty="0">
                <a:solidFill>
                  <a:schemeClr val="accent6">
                    <a:lumMod val="10000"/>
                  </a:schemeClr>
                </a:solidFill>
              </a:rPr>
              <a:t>; </a:t>
            </a:r>
            <a:r>
              <a:rPr lang="en-GB" sz="1400" dirty="0">
                <a:solidFill>
                  <a:schemeClr val="accent6">
                    <a:lumMod val="10000"/>
                  </a:schemeClr>
                </a:solidFill>
              </a:rPr>
              <a:t>// Creates new Iterator to go through IDs</a:t>
            </a:r>
          </a:p>
          <a:p>
            <a:pPr marL="0" indent="0">
              <a:buNone/>
            </a:pPr>
            <a:r>
              <a:rPr lang="en-GB" sz="1400" i="1" dirty="0">
                <a:solidFill>
                  <a:srgbClr val="7030A0"/>
                </a:solidFill>
              </a:rPr>
              <a:t>String id = </a:t>
            </a:r>
            <a:r>
              <a:rPr lang="en-GB" sz="1400" i="1" dirty="0" err="1">
                <a:solidFill>
                  <a:srgbClr val="7030A0"/>
                </a:solidFill>
              </a:rPr>
              <a:t>iterator.next</a:t>
            </a:r>
            <a:r>
              <a:rPr lang="en-GB" sz="1400" i="1" dirty="0">
                <a:solidFill>
                  <a:srgbClr val="7030A0"/>
                </a:solidFill>
              </a:rPr>
              <a:t>()</a:t>
            </a:r>
            <a:r>
              <a:rPr lang="en-GB" sz="1400" i="1" dirty="0">
                <a:solidFill>
                  <a:schemeClr val="accent6">
                    <a:lumMod val="10000"/>
                  </a:schemeClr>
                </a:solidFill>
              </a:rPr>
              <a:t>; </a:t>
            </a:r>
            <a:r>
              <a:rPr lang="en-GB" sz="1400" dirty="0">
                <a:solidFill>
                  <a:schemeClr val="accent6">
                    <a:lumMod val="10000"/>
                  </a:schemeClr>
                </a:solidFill>
              </a:rPr>
              <a:t>// Returns first ID</a:t>
            </a:r>
          </a:p>
          <a:p>
            <a:pPr marL="0" indent="0">
              <a:buNone/>
            </a:pPr>
            <a:r>
              <a:rPr lang="en-GB" sz="1400" i="1" dirty="0">
                <a:solidFill>
                  <a:srgbClr val="7030A0"/>
                </a:solidFill>
              </a:rPr>
              <a:t>String id1 = </a:t>
            </a:r>
            <a:r>
              <a:rPr lang="en-GB" sz="1400" i="1" dirty="0" err="1">
                <a:solidFill>
                  <a:srgbClr val="7030A0"/>
                </a:solidFill>
              </a:rPr>
              <a:t>iterator.next</a:t>
            </a:r>
            <a:r>
              <a:rPr lang="en-GB" sz="1400" i="1" dirty="0">
                <a:solidFill>
                  <a:srgbClr val="7030A0"/>
                </a:solidFill>
              </a:rPr>
              <a:t>()</a:t>
            </a:r>
            <a:r>
              <a:rPr lang="en-GB" sz="1400" i="1" dirty="0">
                <a:solidFill>
                  <a:schemeClr val="accent6">
                    <a:lumMod val="10000"/>
                  </a:schemeClr>
                </a:solidFill>
              </a:rPr>
              <a:t>; </a:t>
            </a:r>
            <a:r>
              <a:rPr lang="en-GB" sz="1400" dirty="0">
                <a:solidFill>
                  <a:schemeClr val="accent6">
                    <a:lumMod val="10000"/>
                  </a:schemeClr>
                </a:solidFill>
              </a:rPr>
              <a:t>// Returns second ID, and so on…</a:t>
            </a:r>
          </a:p>
          <a:p>
            <a:pPr marL="0" indent="0">
              <a:buNone/>
            </a:pPr>
            <a:r>
              <a:rPr lang="en-GB" sz="1400" dirty="0">
                <a:solidFill>
                  <a:schemeClr val="accent6">
                    <a:lumMod val="10000"/>
                  </a:schemeClr>
                </a:solidFill>
              </a:rPr>
              <a:t>…</a:t>
            </a:r>
          </a:p>
          <a:p>
            <a:pPr marL="0" indent="0">
              <a:buNone/>
            </a:pPr>
            <a:r>
              <a:rPr lang="en-GB" sz="1400" b="1" dirty="0">
                <a:solidFill>
                  <a:schemeClr val="accent6">
                    <a:lumMod val="10000"/>
                  </a:schemeClr>
                </a:solidFill>
              </a:rPr>
              <a:t>Now use id do switch your driver to desired window:</a:t>
            </a:r>
          </a:p>
          <a:p>
            <a:pPr marL="0" indent="0">
              <a:buNone/>
            </a:pPr>
            <a:r>
              <a:rPr lang="en-GB" sz="1400" i="1" dirty="0" err="1">
                <a:solidFill>
                  <a:srgbClr val="7030A0"/>
                </a:solidFill>
              </a:rPr>
              <a:t>driver.switchTo</a:t>
            </a:r>
            <a:r>
              <a:rPr lang="en-GB" sz="1400" i="1" dirty="0">
                <a:solidFill>
                  <a:srgbClr val="7030A0"/>
                </a:solidFill>
              </a:rPr>
              <a:t>().window(id)</a:t>
            </a:r>
            <a:r>
              <a:rPr lang="en-GB" sz="1400" i="1" dirty="0">
                <a:solidFill>
                  <a:schemeClr val="accent6">
                    <a:lumMod val="10000"/>
                  </a:schemeClr>
                </a:solidFill>
              </a:rPr>
              <a:t>;</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193849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Handling frames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Frames are containers that are independent from main HTML code, their content may come from some other web site. To perform element actions on these pages we need to switch Selenium driver there using </a:t>
            </a:r>
            <a:r>
              <a:rPr lang="en-GB" sz="1400" i="1" dirty="0">
                <a:solidFill>
                  <a:srgbClr val="7030A0"/>
                </a:solidFill>
              </a:rPr>
              <a:t>.</a:t>
            </a:r>
            <a:r>
              <a:rPr lang="en-GB" sz="1400" i="1" dirty="0" err="1">
                <a:solidFill>
                  <a:srgbClr val="7030A0"/>
                </a:solidFill>
              </a:rPr>
              <a:t>switchTo</a:t>
            </a:r>
            <a:r>
              <a:rPr lang="en-GB" sz="1400" i="1" dirty="0">
                <a:solidFill>
                  <a:srgbClr val="7030A0"/>
                </a:solidFill>
              </a:rPr>
              <a:t>() </a:t>
            </a:r>
            <a:r>
              <a:rPr lang="en-GB" sz="1400" dirty="0">
                <a:solidFill>
                  <a:schemeClr val="accent6">
                    <a:lumMod val="10000"/>
                  </a:schemeClr>
                </a:solidFill>
              </a:rPr>
              <a:t>method. Frames can be identified in HTML by tag </a:t>
            </a:r>
            <a:r>
              <a:rPr lang="en-GB" sz="1400" i="1" dirty="0">
                <a:solidFill>
                  <a:srgbClr val="7030A0"/>
                </a:solidFill>
              </a:rPr>
              <a:t>&lt;iframe&gt;.</a:t>
            </a:r>
            <a:endParaRPr lang="en-GB" sz="1400" i="1" dirty="0">
              <a:solidFill>
                <a:schemeClr val="accent6">
                  <a:lumMod val="10000"/>
                </a:schemeClr>
              </a:solidFill>
            </a:endParaRPr>
          </a:p>
          <a:p>
            <a:r>
              <a:rPr lang="en-GB" sz="1400" dirty="0">
                <a:solidFill>
                  <a:schemeClr val="accent6">
                    <a:lumMod val="10000"/>
                  </a:schemeClr>
                </a:solidFill>
              </a:rPr>
              <a:t>There are several inbuilt methods for handling frames:</a:t>
            </a:r>
          </a:p>
          <a:p>
            <a:pPr>
              <a:buFont typeface="+mj-lt"/>
              <a:buAutoNum type="arabicPeriod"/>
            </a:pPr>
            <a:r>
              <a:rPr lang="en-GB" sz="1400" i="1" dirty="0" err="1">
                <a:solidFill>
                  <a:srgbClr val="7030A0"/>
                </a:solidFill>
              </a:rPr>
              <a:t>driver.switchTo</a:t>
            </a:r>
            <a:r>
              <a:rPr lang="en-GB" sz="1400" i="1" dirty="0">
                <a:solidFill>
                  <a:srgbClr val="7030A0"/>
                </a:solidFill>
              </a:rPr>
              <a:t>().frame(5) </a:t>
            </a:r>
            <a:r>
              <a:rPr lang="en-GB" sz="1400" dirty="0">
                <a:solidFill>
                  <a:schemeClr val="accent6">
                    <a:lumMod val="10000"/>
                  </a:schemeClr>
                </a:solidFill>
              </a:rPr>
              <a:t>// Switches to frame that is 5</a:t>
            </a:r>
            <a:r>
              <a:rPr lang="en-GB" sz="1400" baseline="30000" dirty="0">
                <a:solidFill>
                  <a:schemeClr val="accent6">
                    <a:lumMod val="10000"/>
                  </a:schemeClr>
                </a:solidFill>
              </a:rPr>
              <a:t>th</a:t>
            </a:r>
            <a:r>
              <a:rPr lang="en-GB" sz="1400" dirty="0">
                <a:solidFill>
                  <a:schemeClr val="accent6">
                    <a:lumMod val="10000"/>
                  </a:schemeClr>
                </a:solidFill>
              </a:rPr>
              <a:t> in row from root of the page.</a:t>
            </a:r>
          </a:p>
          <a:p>
            <a:pPr>
              <a:buFont typeface="+mj-lt"/>
              <a:buAutoNum type="arabicPeriod"/>
            </a:pPr>
            <a:r>
              <a:rPr lang="en-GB" sz="1400" i="1" dirty="0" err="1">
                <a:solidFill>
                  <a:srgbClr val="7030A0"/>
                </a:solidFill>
              </a:rPr>
              <a:t>driver.switchTo</a:t>
            </a:r>
            <a:r>
              <a:rPr lang="en-GB" sz="1400" i="1" dirty="0">
                <a:solidFill>
                  <a:srgbClr val="7030A0"/>
                </a:solidFill>
              </a:rPr>
              <a:t>().frame(</a:t>
            </a:r>
            <a:r>
              <a:rPr lang="en-GB" sz="1400" i="1" dirty="0" err="1">
                <a:solidFill>
                  <a:srgbClr val="7030A0"/>
                </a:solidFill>
              </a:rPr>
              <a:t>WebElement</a:t>
            </a:r>
            <a:r>
              <a:rPr lang="en-GB" sz="1400" i="1" dirty="0">
                <a:solidFill>
                  <a:srgbClr val="7030A0"/>
                </a:solidFill>
              </a:rPr>
              <a:t> frame) </a:t>
            </a:r>
            <a:r>
              <a:rPr lang="en-GB" sz="1400" dirty="0">
                <a:solidFill>
                  <a:schemeClr val="accent6">
                    <a:lumMod val="10000"/>
                  </a:schemeClr>
                </a:solidFill>
              </a:rPr>
              <a:t>// Switches to frame that was previously located and stored as </a:t>
            </a:r>
            <a:r>
              <a:rPr lang="en-GB" sz="1400" dirty="0" err="1">
                <a:solidFill>
                  <a:schemeClr val="accent6">
                    <a:lumMod val="10000"/>
                  </a:schemeClr>
                </a:solidFill>
              </a:rPr>
              <a:t>WebElement</a:t>
            </a:r>
            <a:r>
              <a:rPr lang="en-GB" sz="1400" dirty="0">
                <a:solidFill>
                  <a:schemeClr val="accent6">
                    <a:lumMod val="10000"/>
                  </a:schemeClr>
                </a:solidFill>
              </a:rPr>
              <a:t> object.</a:t>
            </a:r>
          </a:p>
          <a:p>
            <a:pPr>
              <a:buFont typeface="+mj-lt"/>
              <a:buAutoNum type="arabicPeriod"/>
            </a:pPr>
            <a:r>
              <a:rPr lang="en-GB" sz="1400" i="1" dirty="0" err="1">
                <a:solidFill>
                  <a:srgbClr val="7030A0"/>
                </a:solidFill>
              </a:rPr>
              <a:t>driver.switchTo</a:t>
            </a:r>
            <a:r>
              <a:rPr lang="en-GB" sz="1400" i="1" dirty="0">
                <a:solidFill>
                  <a:srgbClr val="7030A0"/>
                </a:solidFill>
              </a:rPr>
              <a:t>().frame(String </a:t>
            </a:r>
            <a:r>
              <a:rPr lang="en-GB" sz="1400" i="1" dirty="0" err="1">
                <a:solidFill>
                  <a:srgbClr val="7030A0"/>
                </a:solidFill>
              </a:rPr>
              <a:t>idValue</a:t>
            </a:r>
            <a:r>
              <a:rPr lang="en-GB" sz="1400" i="1" dirty="0">
                <a:solidFill>
                  <a:srgbClr val="7030A0"/>
                </a:solidFill>
              </a:rPr>
              <a:t>) </a:t>
            </a:r>
            <a:r>
              <a:rPr lang="en-GB" sz="1400" dirty="0">
                <a:solidFill>
                  <a:schemeClr val="accent6">
                    <a:lumMod val="10000"/>
                  </a:schemeClr>
                </a:solidFill>
              </a:rPr>
              <a:t>// Switches to frame that has “id” attribute value </a:t>
            </a:r>
            <a:r>
              <a:rPr lang="en-GB" sz="1400" dirty="0" err="1">
                <a:solidFill>
                  <a:schemeClr val="accent6">
                    <a:lumMod val="10000"/>
                  </a:schemeClr>
                </a:solidFill>
              </a:rPr>
              <a:t>idValue</a:t>
            </a:r>
            <a:r>
              <a:rPr lang="en-GB" sz="1400" dirty="0">
                <a:solidFill>
                  <a:schemeClr val="accent6">
                    <a:lumMod val="10000"/>
                  </a:schemeClr>
                </a:solidFill>
              </a:rPr>
              <a:t>.</a:t>
            </a:r>
          </a:p>
          <a:p>
            <a:r>
              <a:rPr lang="en-GB" sz="1400" dirty="0">
                <a:solidFill>
                  <a:schemeClr val="accent6">
                    <a:lumMod val="10000"/>
                  </a:schemeClr>
                </a:solidFill>
              </a:rPr>
              <a:t>Quite often it happens that injected frames don’t have static id values, that makes them hard to locate using traditional locator techniques. Best way of switching to desired frame is:</a:t>
            </a:r>
          </a:p>
          <a:p>
            <a:pPr>
              <a:buFont typeface="+mj-lt"/>
              <a:buAutoNum type="arabicPeriod"/>
            </a:pPr>
            <a:r>
              <a:rPr lang="en-GB" sz="1400" dirty="0">
                <a:solidFill>
                  <a:schemeClr val="accent6">
                    <a:lumMod val="10000"/>
                  </a:schemeClr>
                </a:solidFill>
              </a:rPr>
              <a:t>Find some uniquely identifiable element locator from desired frame using inspector and store it in By variable</a:t>
            </a:r>
          </a:p>
          <a:p>
            <a:pPr>
              <a:buFont typeface="+mj-lt"/>
              <a:buAutoNum type="arabicPeriod"/>
            </a:pPr>
            <a:r>
              <a:rPr lang="en-GB" sz="1400" dirty="0">
                <a:solidFill>
                  <a:schemeClr val="accent6">
                    <a:lumMod val="10000"/>
                  </a:schemeClr>
                </a:solidFill>
              </a:rPr>
              <a:t>Get list of all frames on page using code: </a:t>
            </a:r>
            <a:r>
              <a:rPr lang="en-GB" sz="1400" i="1" dirty="0" err="1">
                <a:solidFill>
                  <a:srgbClr val="7030A0"/>
                </a:solidFill>
              </a:rPr>
              <a:t>driver.findElements</a:t>
            </a:r>
            <a:r>
              <a:rPr lang="en-GB" sz="1400" i="1" dirty="0">
                <a:solidFill>
                  <a:srgbClr val="7030A0"/>
                </a:solidFill>
              </a:rPr>
              <a:t>(</a:t>
            </a:r>
            <a:r>
              <a:rPr lang="en-GB" sz="1400" i="1" dirty="0" err="1">
                <a:solidFill>
                  <a:srgbClr val="7030A0"/>
                </a:solidFill>
              </a:rPr>
              <a:t>By.tagName</a:t>
            </a:r>
            <a:r>
              <a:rPr lang="en-GB" sz="1400" i="1" dirty="0">
                <a:solidFill>
                  <a:srgbClr val="7030A0"/>
                </a:solidFill>
              </a:rPr>
              <a:t>(“iframe”))</a:t>
            </a:r>
          </a:p>
          <a:p>
            <a:pPr>
              <a:buFont typeface="+mj-lt"/>
              <a:buAutoNum type="arabicPeriod"/>
            </a:pPr>
            <a:r>
              <a:rPr lang="en-GB" sz="1400" dirty="0">
                <a:solidFill>
                  <a:schemeClr val="accent6">
                    <a:lumMod val="10000"/>
                  </a:schemeClr>
                </a:solidFill>
              </a:rPr>
              <a:t>Iterate through list of frames using for loop, in every iteration switch to next frame and ask if </a:t>
            </a:r>
            <a:r>
              <a:rPr lang="en-GB" sz="1400" i="1" dirty="0" err="1">
                <a:solidFill>
                  <a:srgbClr val="7030A0"/>
                </a:solidFill>
              </a:rPr>
              <a:t>WebElement</a:t>
            </a:r>
            <a:r>
              <a:rPr lang="en-GB" sz="1400" dirty="0">
                <a:solidFill>
                  <a:schemeClr val="accent6">
                    <a:lumMod val="10000"/>
                  </a:schemeClr>
                </a:solidFill>
              </a:rPr>
              <a:t> located in step 1 is present, if it is you are currently on right frame so break out of the loop. See code example on next page.</a:t>
            </a:r>
          </a:p>
          <a:p>
            <a:pPr marL="0" indent="0">
              <a:buNone/>
            </a:pPr>
            <a:r>
              <a:rPr lang="en-GB" sz="1400" b="1" dirty="0">
                <a:solidFill>
                  <a:schemeClr val="accent6">
                    <a:lumMod val="10000"/>
                  </a:schemeClr>
                </a:solidFill>
              </a:rPr>
              <a:t>NOTE: </a:t>
            </a:r>
            <a:r>
              <a:rPr lang="en-GB" sz="1400" dirty="0">
                <a:solidFill>
                  <a:schemeClr val="accent6">
                    <a:lumMod val="10000"/>
                  </a:schemeClr>
                </a:solidFill>
              </a:rPr>
              <a:t>After you are done with performing actions on frame don’t forget to switch back to origin page, syntax: </a:t>
            </a:r>
            <a:r>
              <a:rPr lang="en-GB" sz="1400" i="1" dirty="0" err="1">
                <a:solidFill>
                  <a:srgbClr val="7030A0"/>
                </a:solidFill>
              </a:rPr>
              <a:t>driver.switchTo</a:t>
            </a:r>
            <a:r>
              <a:rPr lang="en-GB" sz="1400" i="1" dirty="0">
                <a:solidFill>
                  <a:srgbClr val="7030A0"/>
                </a:solidFill>
              </a:rPr>
              <a:t>().</a:t>
            </a:r>
            <a:r>
              <a:rPr lang="en-GB" sz="1400" i="1" dirty="0" err="1">
                <a:solidFill>
                  <a:srgbClr val="7030A0"/>
                </a:solidFill>
              </a:rPr>
              <a:t>defaultContent</a:t>
            </a:r>
            <a:r>
              <a:rPr lang="en-GB" sz="1400" i="1" dirty="0">
                <a:solidFill>
                  <a:srgbClr val="7030A0"/>
                </a:solidFill>
              </a:rPr>
              <a:t>();</a:t>
            </a:r>
            <a:endParaRPr lang="en-GB" sz="1400" b="1" i="1" dirty="0">
              <a:solidFill>
                <a:srgbClr val="7030A0"/>
              </a:solidFill>
            </a:endParaRPr>
          </a:p>
          <a:p>
            <a:pPr>
              <a:buFont typeface="+mj-lt"/>
              <a:buAutoNum type="arabicPeriod"/>
            </a:pPr>
            <a:endParaRPr lang="en-GB" sz="1400" i="1" dirty="0">
              <a:solidFill>
                <a:srgbClr val="7030A0"/>
              </a:solidFill>
            </a:endParaRPr>
          </a:p>
          <a:p>
            <a:pPr>
              <a:buFont typeface="+mj-lt"/>
              <a:buAutoNum type="arabicPeriod"/>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358985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Handling frames dynamically, example: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a:buFont typeface="+mj-lt"/>
              <a:buAutoNum type="arabicPeriod"/>
            </a:pPr>
            <a:endParaRPr lang="en-GB" sz="1400" dirty="0">
              <a:solidFill>
                <a:schemeClr val="accent6">
                  <a:lumMod val="10000"/>
                </a:schemeClr>
              </a:solidFill>
            </a:endParaRPr>
          </a:p>
          <a:p>
            <a:pPr marL="0" indent="0">
              <a:buNone/>
            </a:pPr>
            <a:endParaRPr lang="en-GB" sz="1400" i="1" dirty="0">
              <a:solidFill>
                <a:srgbClr val="7030A0"/>
              </a:solidFill>
            </a:endParaRPr>
          </a:p>
          <a:p>
            <a:pPr marL="0" indent="0">
              <a:buNone/>
            </a:pPr>
            <a:r>
              <a:rPr lang="en-GB" sz="1400" i="1" dirty="0">
                <a:solidFill>
                  <a:srgbClr val="7030A0"/>
                </a:solidFill>
              </a:rPr>
              <a:t>By </a:t>
            </a:r>
            <a:r>
              <a:rPr lang="en-GB" sz="1400" i="1" dirty="0" err="1">
                <a:solidFill>
                  <a:srgbClr val="7030A0"/>
                </a:solidFill>
              </a:rPr>
              <a:t>locatorInsideFrame</a:t>
            </a:r>
            <a:r>
              <a:rPr lang="en-GB" sz="1400" i="1" dirty="0">
                <a:solidFill>
                  <a:srgbClr val="7030A0"/>
                </a:solidFill>
              </a:rPr>
              <a:t> = By.id(“unique”);</a:t>
            </a:r>
          </a:p>
          <a:p>
            <a:pPr marL="0" indent="0">
              <a:buNone/>
            </a:pP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frames = </a:t>
            </a:r>
            <a:r>
              <a:rPr lang="en-GB" sz="1400" i="1" dirty="0" err="1">
                <a:solidFill>
                  <a:srgbClr val="7030A0"/>
                </a:solidFill>
              </a:rPr>
              <a:t>driver.findElements</a:t>
            </a:r>
            <a:r>
              <a:rPr lang="en-GB" sz="1400" i="1" dirty="0">
                <a:solidFill>
                  <a:srgbClr val="7030A0"/>
                </a:solidFill>
              </a:rPr>
              <a:t>(</a:t>
            </a:r>
            <a:r>
              <a:rPr lang="en-GB" sz="1400" i="1" dirty="0" err="1">
                <a:solidFill>
                  <a:srgbClr val="7030A0"/>
                </a:solidFill>
              </a:rPr>
              <a:t>By.tagName</a:t>
            </a:r>
            <a:r>
              <a:rPr lang="en-GB" sz="1400" i="1" dirty="0">
                <a:solidFill>
                  <a:srgbClr val="7030A0"/>
                </a:solidFill>
              </a:rPr>
              <a:t>(“iframe”));</a:t>
            </a:r>
          </a:p>
          <a:p>
            <a:pPr marL="0" indent="0">
              <a:buNone/>
            </a:pPr>
            <a:r>
              <a:rPr lang="en-GB" sz="1400" i="1" dirty="0">
                <a:solidFill>
                  <a:srgbClr val="7030A0"/>
                </a:solidFill>
              </a:rPr>
              <a:t>for(int I = 0; I &lt; </a:t>
            </a:r>
            <a:r>
              <a:rPr lang="en-GB" sz="1400" i="1" dirty="0" err="1">
                <a:solidFill>
                  <a:srgbClr val="7030A0"/>
                </a:solidFill>
              </a:rPr>
              <a:t>frames.size</a:t>
            </a:r>
            <a:r>
              <a:rPr lang="en-GB" sz="1400" i="1" dirty="0">
                <a:solidFill>
                  <a:srgbClr val="7030A0"/>
                </a:solidFill>
              </a:rPr>
              <a:t>(); </a:t>
            </a:r>
            <a:r>
              <a:rPr lang="en-GB" sz="1400" i="1" dirty="0" err="1">
                <a:solidFill>
                  <a:srgbClr val="7030A0"/>
                </a:solidFill>
              </a:rPr>
              <a:t>i</a:t>
            </a:r>
            <a:r>
              <a:rPr lang="en-GB" sz="1400" i="1" dirty="0">
                <a:solidFill>
                  <a:srgbClr val="7030A0"/>
                </a:solidFill>
              </a:rPr>
              <a:t>++) {</a:t>
            </a:r>
          </a:p>
          <a:p>
            <a:pPr marL="0" indent="0">
              <a:buNone/>
            </a:pPr>
            <a:r>
              <a:rPr lang="en-GB" sz="1400" i="1" dirty="0">
                <a:solidFill>
                  <a:srgbClr val="7030A0"/>
                </a:solidFill>
              </a:rPr>
              <a:t>	</a:t>
            </a:r>
            <a:r>
              <a:rPr lang="en-GB" sz="1400" i="1" dirty="0" err="1">
                <a:solidFill>
                  <a:srgbClr val="7030A0"/>
                </a:solidFill>
              </a:rPr>
              <a:t>driver.switchTo</a:t>
            </a:r>
            <a:r>
              <a:rPr lang="en-GB" sz="1400" i="1" dirty="0">
                <a:solidFill>
                  <a:srgbClr val="7030A0"/>
                </a:solidFill>
              </a:rPr>
              <a:t>(</a:t>
            </a:r>
            <a:r>
              <a:rPr lang="en-GB" sz="1400" i="1" dirty="0" err="1">
                <a:solidFill>
                  <a:srgbClr val="7030A0"/>
                </a:solidFill>
              </a:rPr>
              <a:t>frames.get</a:t>
            </a:r>
            <a:r>
              <a:rPr lang="en-GB" sz="1400" i="1" dirty="0">
                <a:solidFill>
                  <a:srgbClr val="7030A0"/>
                </a:solidFill>
              </a:rPr>
              <a:t>(</a:t>
            </a:r>
            <a:r>
              <a:rPr lang="en-GB" sz="1400" i="1" dirty="0" err="1">
                <a:solidFill>
                  <a:srgbClr val="7030A0"/>
                </a:solidFill>
              </a:rPr>
              <a:t>i</a:t>
            </a:r>
            <a:r>
              <a:rPr lang="en-GB" sz="1400" i="1" dirty="0">
                <a:solidFill>
                  <a:srgbClr val="7030A0"/>
                </a:solidFill>
              </a:rPr>
              <a:t>));</a:t>
            </a:r>
          </a:p>
          <a:p>
            <a:pPr marL="0" indent="0">
              <a:buNone/>
            </a:pPr>
            <a:r>
              <a:rPr lang="en-GB" sz="1400" i="1" dirty="0">
                <a:solidFill>
                  <a:srgbClr val="7030A0"/>
                </a:solidFill>
              </a:rPr>
              <a:t>	List&lt;</a:t>
            </a:r>
            <a:r>
              <a:rPr lang="en-GB" sz="1400" i="1" dirty="0" err="1">
                <a:solidFill>
                  <a:srgbClr val="7030A0"/>
                </a:solidFill>
              </a:rPr>
              <a:t>WebElements</a:t>
            </a:r>
            <a:r>
              <a:rPr lang="en-GB" sz="1400" i="1" dirty="0">
                <a:solidFill>
                  <a:srgbClr val="7030A0"/>
                </a:solidFill>
              </a:rPr>
              <a:t>&gt; </a:t>
            </a:r>
            <a:r>
              <a:rPr lang="en-GB" sz="1400" i="1" dirty="0" err="1">
                <a:solidFill>
                  <a:srgbClr val="7030A0"/>
                </a:solidFill>
              </a:rPr>
              <a:t>insideFrameElements</a:t>
            </a:r>
            <a:r>
              <a:rPr lang="en-GB" sz="1400" i="1" dirty="0">
                <a:solidFill>
                  <a:srgbClr val="7030A0"/>
                </a:solidFill>
              </a:rPr>
              <a:t> = </a:t>
            </a:r>
            <a:r>
              <a:rPr lang="en-GB" sz="1400" i="1" dirty="0" err="1">
                <a:solidFill>
                  <a:srgbClr val="7030A0"/>
                </a:solidFill>
              </a:rPr>
              <a:t>driver.findElements</a:t>
            </a:r>
            <a:r>
              <a:rPr lang="en-GB" sz="1400" i="1" dirty="0">
                <a:solidFill>
                  <a:srgbClr val="7030A0"/>
                </a:solidFill>
              </a:rPr>
              <a:t>(</a:t>
            </a:r>
            <a:r>
              <a:rPr lang="en-GB" sz="1400" i="1" dirty="0" err="1">
                <a:solidFill>
                  <a:srgbClr val="7030A0"/>
                </a:solidFill>
              </a:rPr>
              <a:t>locatorInsideFrame</a:t>
            </a:r>
            <a:r>
              <a:rPr lang="en-GB" sz="1400" i="1" dirty="0">
                <a:solidFill>
                  <a:srgbClr val="7030A0"/>
                </a:solidFill>
              </a:rPr>
              <a:t>);</a:t>
            </a:r>
          </a:p>
          <a:p>
            <a:pPr marL="0" indent="0">
              <a:buNone/>
            </a:pPr>
            <a:r>
              <a:rPr lang="en-GB" sz="1400" i="1" dirty="0">
                <a:solidFill>
                  <a:srgbClr val="7030A0"/>
                </a:solidFill>
              </a:rPr>
              <a:t>	if(</a:t>
            </a:r>
            <a:r>
              <a:rPr lang="en-GB" sz="1400" i="1" dirty="0" err="1">
                <a:solidFill>
                  <a:srgbClr val="7030A0"/>
                </a:solidFill>
              </a:rPr>
              <a:t>insideFrameElements.size</a:t>
            </a:r>
            <a:r>
              <a:rPr lang="en-GB" sz="1400" i="1" dirty="0">
                <a:solidFill>
                  <a:srgbClr val="7030A0"/>
                </a:solidFill>
              </a:rPr>
              <a:t>() &gt; 0) break;</a:t>
            </a:r>
          </a:p>
          <a:p>
            <a:pPr marL="0" indent="0">
              <a:buNone/>
            </a:pPr>
            <a:r>
              <a:rPr lang="en-GB" sz="1400" i="1" dirty="0">
                <a:solidFill>
                  <a:srgbClr val="7030A0"/>
                </a:solidFill>
              </a:rPr>
              <a:t>}</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3345094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Limiting WebDriver scope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Limiting scope of WebDriver makes driver to look for elements only inside scope of one particularly defined section. E.g. If we want to search for elements inside footer section only, disregarding rest of page, or if we want to search for elements inside one particular div element.</a:t>
            </a:r>
          </a:p>
          <a:p>
            <a:r>
              <a:rPr lang="en-GB" sz="1400" dirty="0">
                <a:solidFill>
                  <a:schemeClr val="accent6">
                    <a:lumMod val="10000"/>
                  </a:schemeClr>
                </a:solidFill>
              </a:rPr>
              <a:t> Limiting scope is done by calling .</a:t>
            </a:r>
            <a:r>
              <a:rPr lang="en-GB" sz="1400" dirty="0" err="1">
                <a:solidFill>
                  <a:schemeClr val="accent6">
                    <a:lumMod val="10000"/>
                  </a:schemeClr>
                </a:solidFill>
              </a:rPr>
              <a:t>findElement</a:t>
            </a:r>
            <a:r>
              <a:rPr lang="en-GB" sz="1400" dirty="0">
                <a:solidFill>
                  <a:schemeClr val="accent6">
                    <a:lumMod val="10000"/>
                  </a:schemeClr>
                </a:solidFill>
              </a:rPr>
              <a:t>() or .</a:t>
            </a:r>
            <a:r>
              <a:rPr lang="en-GB" sz="1400" dirty="0" err="1">
                <a:solidFill>
                  <a:schemeClr val="accent6">
                    <a:lumMod val="10000"/>
                  </a:schemeClr>
                </a:solidFill>
              </a:rPr>
              <a:t>findElements</a:t>
            </a:r>
            <a:r>
              <a:rPr lang="en-GB" sz="1400" dirty="0">
                <a:solidFill>
                  <a:schemeClr val="accent6">
                    <a:lumMod val="10000"/>
                  </a:schemeClr>
                </a:solidFill>
              </a:rPr>
              <a:t>() on already defined </a:t>
            </a:r>
            <a:r>
              <a:rPr lang="en-GB" sz="1400" dirty="0" err="1">
                <a:solidFill>
                  <a:schemeClr val="accent6">
                    <a:lumMod val="10000"/>
                  </a:schemeClr>
                </a:solidFill>
              </a:rPr>
              <a:t>WebElement</a:t>
            </a:r>
            <a:r>
              <a:rPr lang="en-GB" sz="1400" dirty="0">
                <a:solidFill>
                  <a:schemeClr val="accent6">
                    <a:lumMod val="10000"/>
                  </a:schemeClr>
                </a:solidFill>
              </a:rPr>
              <a:t> object which in this case represents section element where we want to remain.</a:t>
            </a:r>
          </a:p>
          <a:p>
            <a:r>
              <a:rPr lang="en-GB" sz="1400" dirty="0">
                <a:solidFill>
                  <a:schemeClr val="accent6">
                    <a:lumMod val="10000"/>
                  </a:schemeClr>
                </a:solidFill>
              </a:rPr>
              <a:t>This strategy might be helpful when trying to identify elements that are not uniquely identifiable on global page scope.</a:t>
            </a:r>
          </a:p>
          <a:p>
            <a:r>
              <a:rPr lang="en-GB" sz="1400" dirty="0">
                <a:solidFill>
                  <a:schemeClr val="accent6">
                    <a:lumMod val="10000"/>
                  </a:schemeClr>
                </a:solidFill>
              </a:rPr>
              <a:t>Example:</a:t>
            </a:r>
          </a:p>
          <a:p>
            <a:pPr marL="0" indent="0">
              <a:buNone/>
            </a:pPr>
            <a:endParaRPr lang="en-GB" sz="1400" dirty="0">
              <a:solidFill>
                <a:schemeClr val="accent6">
                  <a:lumMod val="10000"/>
                </a:schemeClr>
              </a:solidFill>
            </a:endParaRPr>
          </a:p>
          <a:p>
            <a:pPr marL="0" indent="0">
              <a:buNone/>
            </a:pPr>
            <a:r>
              <a:rPr lang="en-GB" sz="1400" i="1" dirty="0" err="1">
                <a:solidFill>
                  <a:srgbClr val="7030A0"/>
                </a:solidFill>
              </a:rPr>
              <a:t>WebElement</a:t>
            </a:r>
            <a:r>
              <a:rPr lang="en-GB" sz="1400" i="1" dirty="0">
                <a:solidFill>
                  <a:srgbClr val="7030A0"/>
                </a:solidFill>
              </a:rPr>
              <a:t> </a:t>
            </a:r>
            <a:r>
              <a:rPr lang="en-GB" sz="1400" i="1" dirty="0" err="1">
                <a:solidFill>
                  <a:srgbClr val="7030A0"/>
                </a:solidFill>
              </a:rPr>
              <a:t>footerSection</a:t>
            </a:r>
            <a:r>
              <a:rPr lang="en-GB" sz="1400" i="1" dirty="0">
                <a:solidFill>
                  <a:srgbClr val="7030A0"/>
                </a:solidFill>
              </a:rPr>
              <a:t> = </a:t>
            </a:r>
            <a:r>
              <a:rPr lang="en-GB" sz="1400" i="1" dirty="0" err="1">
                <a:solidFill>
                  <a:srgbClr val="7030A0"/>
                </a:solidFill>
              </a:rPr>
              <a:t>driver.findElement</a:t>
            </a:r>
            <a:r>
              <a:rPr lang="en-GB" sz="1400" i="1" dirty="0">
                <a:solidFill>
                  <a:srgbClr val="7030A0"/>
                </a:solidFill>
              </a:rPr>
              <a:t>(By.id(“footer”));</a:t>
            </a:r>
          </a:p>
          <a:p>
            <a:pPr marL="0" indent="0">
              <a:buNone/>
            </a:pPr>
            <a:r>
              <a:rPr lang="en-GB" sz="1400" i="1" dirty="0" err="1">
                <a:solidFill>
                  <a:srgbClr val="7030A0"/>
                </a:solidFill>
              </a:rPr>
              <a:t>WebElement</a:t>
            </a:r>
            <a:r>
              <a:rPr lang="en-GB" sz="1400" i="1" dirty="0">
                <a:solidFill>
                  <a:srgbClr val="7030A0"/>
                </a:solidFill>
              </a:rPr>
              <a:t> </a:t>
            </a:r>
            <a:r>
              <a:rPr lang="en-GB" sz="1400" i="1" dirty="0" err="1">
                <a:solidFill>
                  <a:srgbClr val="7030A0"/>
                </a:solidFill>
              </a:rPr>
              <a:t>footerColumn</a:t>
            </a:r>
            <a:r>
              <a:rPr lang="en-GB" sz="1400" i="1" dirty="0">
                <a:solidFill>
                  <a:srgbClr val="7030A0"/>
                </a:solidFill>
              </a:rPr>
              <a:t> = </a:t>
            </a:r>
            <a:r>
              <a:rPr lang="en-GB" sz="1400" i="1" dirty="0" err="1">
                <a:solidFill>
                  <a:srgbClr val="7030A0"/>
                </a:solidFill>
              </a:rPr>
              <a:t>footerSection.findElement</a:t>
            </a:r>
            <a:r>
              <a:rPr lang="en-GB" sz="1400" i="1" dirty="0">
                <a:solidFill>
                  <a:srgbClr val="7030A0"/>
                </a:solidFill>
              </a:rPr>
              <a:t>(By.id(“</a:t>
            </a:r>
            <a:r>
              <a:rPr lang="en-GB" sz="1400" i="1" dirty="0" err="1">
                <a:solidFill>
                  <a:srgbClr val="7030A0"/>
                </a:solidFill>
              </a:rPr>
              <a:t>leftColumn</a:t>
            </a:r>
            <a:r>
              <a:rPr lang="en-GB" sz="1400" i="1" dirty="0">
                <a:solidFill>
                  <a:srgbClr val="7030A0"/>
                </a:solidFill>
              </a:rPr>
              <a:t>”));</a:t>
            </a:r>
          </a:p>
          <a:p>
            <a:pPr marL="0" indent="0">
              <a:buNone/>
            </a:pP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links = </a:t>
            </a:r>
            <a:r>
              <a:rPr lang="en-GB" sz="1400" i="1" dirty="0" err="1">
                <a:solidFill>
                  <a:srgbClr val="7030A0"/>
                </a:solidFill>
              </a:rPr>
              <a:t>footerColumn.findElements</a:t>
            </a:r>
            <a:r>
              <a:rPr lang="en-GB" sz="1400" i="1" dirty="0">
                <a:solidFill>
                  <a:srgbClr val="7030A0"/>
                </a:solidFill>
              </a:rPr>
              <a:t>(</a:t>
            </a:r>
            <a:r>
              <a:rPr lang="en-GB" sz="1400" i="1" dirty="0" err="1">
                <a:solidFill>
                  <a:srgbClr val="7030A0"/>
                </a:solidFill>
              </a:rPr>
              <a:t>By.tagName</a:t>
            </a:r>
            <a:r>
              <a:rPr lang="en-GB" sz="1400" i="1" dirty="0">
                <a:solidFill>
                  <a:srgbClr val="7030A0"/>
                </a:solidFill>
              </a:rPr>
              <a:t>(“a”));</a:t>
            </a:r>
          </a:p>
          <a:p>
            <a:pPr marL="0" indent="0">
              <a:buNone/>
            </a:pPr>
            <a:r>
              <a:rPr lang="en-GB" sz="1400" i="1" dirty="0">
                <a:solidFill>
                  <a:srgbClr val="7030A0"/>
                </a:solidFill>
              </a:rPr>
              <a:t>…. And so on …</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50823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Assertions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Assertions are lines of code inside script that are used to compare expected vs actual results at that point of script execution. They are the most important parts of script since their failure will make script to fail and catch undesired behaviour of application under test.</a:t>
            </a:r>
          </a:p>
          <a:p>
            <a:r>
              <a:rPr lang="en-GB" sz="1400" dirty="0">
                <a:solidFill>
                  <a:schemeClr val="accent6">
                    <a:lumMod val="10000"/>
                  </a:schemeClr>
                </a:solidFill>
              </a:rPr>
              <a:t>If assertions are not set properly, scripts may not fail on undesired behaviour and miss their purpose so become useless.</a:t>
            </a:r>
          </a:p>
          <a:p>
            <a:r>
              <a:rPr lang="en-GB" sz="1400" dirty="0">
                <a:solidFill>
                  <a:schemeClr val="accent6">
                    <a:lumMod val="10000"/>
                  </a:schemeClr>
                </a:solidFill>
              </a:rPr>
              <a:t>Selenium built in assertions:</a:t>
            </a:r>
          </a:p>
          <a:p>
            <a:endParaRPr lang="en-GB" sz="1400" dirty="0">
              <a:solidFill>
                <a:schemeClr val="accent6">
                  <a:lumMod val="10000"/>
                </a:schemeClr>
              </a:solidFill>
            </a:endParaRPr>
          </a:p>
          <a:p>
            <a:pPr marL="342900" indent="-342900">
              <a:buFont typeface="+mj-lt"/>
              <a:buAutoNum type="arabicPeriod"/>
            </a:pPr>
            <a:r>
              <a:rPr lang="en-GB" sz="1400" i="1" dirty="0" err="1">
                <a:solidFill>
                  <a:srgbClr val="7030A0"/>
                </a:solidFill>
              </a:rPr>
              <a:t>Assert.assertEquals</a:t>
            </a:r>
            <a:r>
              <a:rPr lang="en-GB" sz="1400" i="1" dirty="0">
                <a:solidFill>
                  <a:srgbClr val="7030A0"/>
                </a:solidFill>
              </a:rPr>
              <a:t>(message, expected, actual) // Stops script and writes message in console output if expected != actual</a:t>
            </a:r>
          </a:p>
          <a:p>
            <a:pPr marL="342900" indent="-342900">
              <a:buFont typeface="+mj-lt"/>
              <a:buAutoNum type="arabicPeriod"/>
            </a:pPr>
            <a:r>
              <a:rPr lang="en-GB" sz="1400" i="1" dirty="0" err="1">
                <a:solidFill>
                  <a:srgbClr val="7030A0"/>
                </a:solidFill>
              </a:rPr>
              <a:t>Assert.notEquals</a:t>
            </a:r>
            <a:r>
              <a:rPr lang="en-GB" sz="1400" i="1" dirty="0">
                <a:solidFill>
                  <a:srgbClr val="7030A0"/>
                </a:solidFill>
              </a:rPr>
              <a:t>(message, expected, actual) // Stops script and writes message in console output if expected == actual</a:t>
            </a:r>
          </a:p>
          <a:p>
            <a:pPr marL="0" indent="0">
              <a:buNone/>
            </a:pPr>
            <a:endParaRPr lang="en-GB" sz="1400" i="1" dirty="0">
              <a:solidFill>
                <a:srgbClr val="7030A0"/>
              </a:solidFill>
            </a:endParaRPr>
          </a:p>
          <a:p>
            <a:r>
              <a:rPr lang="en-GB" sz="1400" dirty="0">
                <a:solidFill>
                  <a:schemeClr val="accent6">
                    <a:lumMod val="10000"/>
                  </a:schemeClr>
                </a:solidFill>
              </a:rPr>
              <a:t>We will cover assertions in more details in Junit section since this framework has its own set.</a:t>
            </a:r>
          </a:p>
          <a:p>
            <a:endParaRPr lang="en-GB" sz="1400" dirty="0">
              <a:solidFill>
                <a:schemeClr val="accent6">
                  <a:lumMod val="10000"/>
                </a:schemeClr>
              </a:solidFill>
            </a:endParaRPr>
          </a:p>
          <a:p>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421805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pattern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Page object model (POM) is a test case design pattern that makes code cleaner, easy to understand and keeps maintenance efforts as low as possible.</a:t>
            </a:r>
          </a:p>
          <a:p>
            <a:r>
              <a:rPr lang="en-GB" sz="1400" dirty="0">
                <a:solidFill>
                  <a:schemeClr val="accent6">
                    <a:lumMod val="10000"/>
                  </a:schemeClr>
                </a:solidFill>
              </a:rPr>
              <a:t>In POM every single page of application under test is one class. Every page class should contain all relevant </a:t>
            </a:r>
            <a:r>
              <a:rPr lang="en-GB" sz="1400" i="1" dirty="0" err="1">
                <a:solidFill>
                  <a:srgbClr val="7030A0"/>
                </a:solidFill>
              </a:rPr>
              <a:t>WebElements</a:t>
            </a:r>
            <a:r>
              <a:rPr lang="en-GB" sz="1400" dirty="0">
                <a:solidFill>
                  <a:schemeClr val="accent6">
                    <a:lumMod val="10000"/>
                  </a:schemeClr>
                </a:solidFill>
              </a:rPr>
              <a:t> from corresponding page. Locators of elements should be instance variables, public methods are actually actions defined on them and should be named so they precisely describe action and element (e.g. </a:t>
            </a:r>
            <a:r>
              <a:rPr lang="en-GB" sz="1400" i="1" dirty="0" err="1">
                <a:solidFill>
                  <a:srgbClr val="7030A0"/>
                </a:solidFill>
              </a:rPr>
              <a:t>clickLoginButton</a:t>
            </a:r>
            <a:r>
              <a:rPr lang="en-GB" sz="1400" i="1" dirty="0">
                <a:solidFill>
                  <a:srgbClr val="7030A0"/>
                </a:solidFill>
              </a:rPr>
              <a:t>(), </a:t>
            </a:r>
            <a:r>
              <a:rPr lang="en-GB" sz="1400" i="1" dirty="0" err="1">
                <a:solidFill>
                  <a:srgbClr val="7030A0"/>
                </a:solidFill>
              </a:rPr>
              <a:t>enterUsername</a:t>
            </a:r>
            <a:r>
              <a:rPr lang="en-GB" sz="1400" i="1" dirty="0">
                <a:solidFill>
                  <a:srgbClr val="7030A0"/>
                </a:solidFill>
              </a:rPr>
              <a:t>(String username) </a:t>
            </a:r>
            <a:r>
              <a:rPr lang="en-GB" sz="1400" dirty="0">
                <a:solidFill>
                  <a:schemeClr val="accent6">
                    <a:lumMod val="10000"/>
                  </a:schemeClr>
                </a:solidFill>
              </a:rPr>
              <a:t>…).</a:t>
            </a:r>
          </a:p>
          <a:p>
            <a:r>
              <a:rPr lang="en-GB" sz="1400" dirty="0">
                <a:solidFill>
                  <a:schemeClr val="accent6">
                    <a:lumMod val="10000"/>
                  </a:schemeClr>
                </a:solidFill>
              </a:rPr>
              <a:t>Since all relevant methods used in page classes are called on WebDriver object, there are several ways of passing it into class:</a:t>
            </a:r>
          </a:p>
          <a:p>
            <a:pPr marL="342900" indent="-342900">
              <a:buFont typeface="+mj-lt"/>
              <a:buAutoNum type="arabicPeriod"/>
            </a:pPr>
            <a:r>
              <a:rPr lang="en-GB" sz="1400" dirty="0">
                <a:solidFill>
                  <a:schemeClr val="accent6">
                    <a:lumMod val="10000"/>
                  </a:schemeClr>
                </a:solidFill>
              </a:rPr>
              <a:t>Pass already initialized WebDriver object through page class constructor, store it inside class instance variable</a:t>
            </a:r>
          </a:p>
          <a:p>
            <a:pPr marL="342900" indent="-342900">
              <a:buFont typeface="+mj-lt"/>
              <a:buAutoNum type="arabicPeriod"/>
            </a:pPr>
            <a:r>
              <a:rPr lang="en-GB" sz="1400" dirty="0">
                <a:solidFill>
                  <a:schemeClr val="accent6">
                    <a:lumMod val="10000"/>
                  </a:schemeClr>
                </a:solidFill>
              </a:rPr>
              <a:t>If using </a:t>
            </a:r>
            <a:r>
              <a:rPr lang="en-GB" sz="1400" i="1" dirty="0" err="1">
                <a:solidFill>
                  <a:srgbClr val="7030A0"/>
                </a:solidFill>
              </a:rPr>
              <a:t>PageFactory</a:t>
            </a:r>
            <a:r>
              <a:rPr lang="en-GB" sz="1400" dirty="0">
                <a:solidFill>
                  <a:schemeClr val="accent6">
                    <a:lumMod val="10000"/>
                  </a:schemeClr>
                </a:solidFill>
              </a:rPr>
              <a:t> in POM, driver instance is handled by passing </a:t>
            </a:r>
            <a:r>
              <a:rPr lang="en-GB" sz="1400" i="1" dirty="0">
                <a:solidFill>
                  <a:srgbClr val="7030A0"/>
                </a:solidFill>
              </a:rPr>
              <a:t>WebDriver</a:t>
            </a:r>
            <a:r>
              <a:rPr lang="en-GB" sz="1400" dirty="0">
                <a:solidFill>
                  <a:schemeClr val="accent6">
                    <a:lumMod val="10000"/>
                  </a:schemeClr>
                </a:solidFill>
              </a:rPr>
              <a:t> object in </a:t>
            </a:r>
            <a:r>
              <a:rPr lang="en-GB" sz="1400" i="1" dirty="0">
                <a:solidFill>
                  <a:srgbClr val="7030A0"/>
                </a:solidFill>
              </a:rPr>
              <a:t>.</a:t>
            </a:r>
            <a:r>
              <a:rPr lang="en-GB" sz="1400" i="1" dirty="0" err="1">
                <a:solidFill>
                  <a:srgbClr val="7030A0"/>
                </a:solidFill>
              </a:rPr>
              <a:t>initElements</a:t>
            </a:r>
            <a:r>
              <a:rPr lang="en-GB" sz="1400" i="1" dirty="0">
                <a:solidFill>
                  <a:srgbClr val="7030A0"/>
                </a:solidFill>
              </a:rPr>
              <a:t>(driver, </a:t>
            </a:r>
            <a:r>
              <a:rPr lang="en-GB" sz="1400" i="1" dirty="0" err="1">
                <a:solidFill>
                  <a:srgbClr val="7030A0"/>
                </a:solidFill>
              </a:rPr>
              <a:t>PageName.class</a:t>
            </a:r>
            <a:r>
              <a:rPr lang="en-GB" sz="1400" i="1" dirty="0">
                <a:solidFill>
                  <a:srgbClr val="7030A0"/>
                </a:solidFill>
              </a:rPr>
              <a:t>) </a:t>
            </a:r>
            <a:r>
              <a:rPr lang="en-GB" sz="1400" dirty="0">
                <a:solidFill>
                  <a:schemeClr val="accent6">
                    <a:lumMod val="10000"/>
                  </a:schemeClr>
                </a:solidFill>
              </a:rPr>
              <a:t>method (Will be covered in more details)</a:t>
            </a:r>
          </a:p>
          <a:p>
            <a:r>
              <a:rPr lang="en-GB" sz="1400" dirty="0">
                <a:solidFill>
                  <a:schemeClr val="accent6">
                    <a:lumMod val="10000"/>
                  </a:schemeClr>
                </a:solidFill>
              </a:rPr>
              <a:t>By having page objects separated from actual running TCs, </a:t>
            </a:r>
            <a:r>
              <a:rPr lang="en-GB" sz="1400" i="1" dirty="0" err="1">
                <a:solidFill>
                  <a:srgbClr val="7030A0"/>
                </a:solidFill>
              </a:rPr>
              <a:t>WebElements</a:t>
            </a:r>
            <a:r>
              <a:rPr lang="en-GB" sz="1400" dirty="0">
                <a:solidFill>
                  <a:schemeClr val="accent6">
                    <a:lumMod val="10000"/>
                  </a:schemeClr>
                </a:solidFill>
              </a:rPr>
              <a:t> located in page classes become reusable and centralized so e.g. if path to some element changes we have to change it in only one place and these changes are automatically reflected in all TCs that use it.</a:t>
            </a: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352083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 basic approach</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Basic approach in creating POM (Without using </a:t>
            </a:r>
            <a:r>
              <a:rPr lang="en-GB" sz="1400" i="1" dirty="0" err="1">
                <a:solidFill>
                  <a:srgbClr val="7030A0"/>
                </a:solidFill>
              </a:rPr>
              <a:t>PageFactory</a:t>
            </a:r>
            <a:r>
              <a:rPr lang="en-GB" sz="1400" dirty="0">
                <a:solidFill>
                  <a:schemeClr val="accent6">
                    <a:lumMod val="10000"/>
                  </a:schemeClr>
                </a:solidFill>
              </a:rPr>
              <a:t>) can be separated in several actions:</a:t>
            </a:r>
          </a:p>
          <a:p>
            <a:pPr marL="342900" indent="-342900">
              <a:buFont typeface="+mj-lt"/>
              <a:buAutoNum type="arabicPeriod"/>
            </a:pPr>
            <a:r>
              <a:rPr lang="en-GB" sz="1400" dirty="0">
                <a:solidFill>
                  <a:schemeClr val="accent6">
                    <a:lumMod val="10000"/>
                  </a:schemeClr>
                </a:solidFill>
              </a:rPr>
              <a:t>Create package called “pages” where all page classes will be stored.</a:t>
            </a:r>
          </a:p>
          <a:p>
            <a:pPr marL="342900" indent="-342900">
              <a:buFont typeface="+mj-lt"/>
              <a:buAutoNum type="arabicPeriod"/>
            </a:pPr>
            <a:r>
              <a:rPr lang="en-GB" sz="1400" dirty="0">
                <a:solidFill>
                  <a:schemeClr val="accent6">
                    <a:lumMod val="10000"/>
                  </a:schemeClr>
                </a:solidFill>
              </a:rPr>
              <a:t>In every page class define </a:t>
            </a:r>
            <a:r>
              <a:rPr lang="en-GB" sz="1400" i="1" dirty="0">
                <a:solidFill>
                  <a:srgbClr val="7030A0"/>
                </a:solidFill>
              </a:rPr>
              <a:t>By</a:t>
            </a:r>
            <a:r>
              <a:rPr lang="en-GB" sz="1400" dirty="0">
                <a:solidFill>
                  <a:schemeClr val="accent6">
                    <a:lumMod val="10000"/>
                  </a:schemeClr>
                </a:solidFill>
              </a:rPr>
              <a:t> objects with unique </a:t>
            </a:r>
            <a:r>
              <a:rPr lang="en-GB" sz="1400" i="1" dirty="0" err="1">
                <a:solidFill>
                  <a:srgbClr val="7030A0"/>
                </a:solidFill>
              </a:rPr>
              <a:t>WebElement</a:t>
            </a:r>
            <a:r>
              <a:rPr lang="en-GB" sz="1400" dirty="0">
                <a:solidFill>
                  <a:schemeClr val="accent6">
                    <a:lumMod val="10000"/>
                  </a:schemeClr>
                </a:solidFill>
              </a:rPr>
              <a:t> locators as instance variables.</a:t>
            </a:r>
          </a:p>
          <a:p>
            <a:pPr marL="342900" indent="-342900">
              <a:buFont typeface="+mj-lt"/>
              <a:buAutoNum type="arabicPeriod"/>
            </a:pPr>
            <a:r>
              <a:rPr lang="en-GB" sz="1400" dirty="0">
                <a:solidFill>
                  <a:schemeClr val="accent6">
                    <a:lumMod val="10000"/>
                  </a:schemeClr>
                </a:solidFill>
              </a:rPr>
              <a:t>Create </a:t>
            </a:r>
            <a:r>
              <a:rPr lang="en-GB" sz="1400" i="1" dirty="0">
                <a:solidFill>
                  <a:srgbClr val="7030A0"/>
                </a:solidFill>
              </a:rPr>
              <a:t>WebDriver</a:t>
            </a:r>
            <a:r>
              <a:rPr lang="en-GB" sz="1400" dirty="0">
                <a:solidFill>
                  <a:schemeClr val="accent6">
                    <a:lumMod val="10000"/>
                  </a:schemeClr>
                </a:solidFill>
              </a:rPr>
              <a:t> instance variable.</a:t>
            </a:r>
          </a:p>
          <a:p>
            <a:pPr marL="342900" indent="-342900">
              <a:buFont typeface="+mj-lt"/>
              <a:buAutoNum type="arabicPeriod"/>
            </a:pPr>
            <a:r>
              <a:rPr lang="en-GB" sz="1400" dirty="0">
                <a:solidFill>
                  <a:schemeClr val="accent6">
                    <a:lumMod val="10000"/>
                  </a:schemeClr>
                </a:solidFill>
              </a:rPr>
              <a:t>Create constructor method that accepts </a:t>
            </a:r>
            <a:r>
              <a:rPr lang="en-GB" sz="1400" i="1" dirty="0">
                <a:solidFill>
                  <a:srgbClr val="7030A0"/>
                </a:solidFill>
              </a:rPr>
              <a:t>WebDriver</a:t>
            </a:r>
            <a:r>
              <a:rPr lang="en-GB" sz="1400" dirty="0">
                <a:solidFill>
                  <a:schemeClr val="accent6">
                    <a:lumMod val="10000"/>
                  </a:schemeClr>
                </a:solidFill>
              </a:rPr>
              <a:t> object as parameter and sets value of this driver to passed driver.</a:t>
            </a:r>
          </a:p>
          <a:p>
            <a:pPr marL="342900" indent="-342900">
              <a:buFont typeface="+mj-lt"/>
              <a:buAutoNum type="arabicPeriod"/>
            </a:pPr>
            <a:r>
              <a:rPr lang="en-GB" sz="1400" dirty="0">
                <a:solidFill>
                  <a:schemeClr val="accent6">
                    <a:lumMod val="10000"/>
                  </a:schemeClr>
                </a:solidFill>
              </a:rPr>
              <a:t>Define public methods with defined actions on elements.</a:t>
            </a:r>
          </a:p>
          <a:p>
            <a:pPr marL="342900" indent="-342900">
              <a:buFont typeface="+mj-lt"/>
              <a:buAutoNum type="arabicPeriod"/>
            </a:pPr>
            <a:r>
              <a:rPr lang="en-GB" sz="1400" dirty="0">
                <a:solidFill>
                  <a:schemeClr val="accent6">
                    <a:lumMod val="10000"/>
                  </a:schemeClr>
                </a:solidFill>
              </a:rPr>
              <a:t>Add methods for checking if </a:t>
            </a:r>
            <a:r>
              <a:rPr lang="en-GB" sz="1400" i="1" dirty="0" err="1">
                <a:solidFill>
                  <a:srgbClr val="7030A0"/>
                </a:solidFill>
              </a:rPr>
              <a:t>WebElement</a:t>
            </a:r>
            <a:r>
              <a:rPr lang="en-GB" sz="1400" dirty="0">
                <a:solidFill>
                  <a:schemeClr val="accent6">
                    <a:lumMod val="10000"/>
                  </a:schemeClr>
                </a:solidFill>
              </a:rPr>
              <a:t> is present in code that returns </a:t>
            </a:r>
            <a:r>
              <a:rPr lang="en-GB" sz="1400" dirty="0" err="1">
                <a:solidFill>
                  <a:schemeClr val="accent6">
                    <a:lumMod val="10000"/>
                  </a:schemeClr>
                </a:solidFill>
              </a:rPr>
              <a:t>boolean</a:t>
            </a:r>
            <a:r>
              <a:rPr lang="en-GB" sz="1400" dirty="0">
                <a:solidFill>
                  <a:schemeClr val="accent6">
                    <a:lumMod val="10000"/>
                  </a:schemeClr>
                </a:solidFill>
              </a:rPr>
              <a:t> value.</a:t>
            </a:r>
            <a:br>
              <a:rPr lang="en-GB" sz="1400" dirty="0">
                <a:solidFill>
                  <a:schemeClr val="accent6">
                    <a:lumMod val="10000"/>
                  </a:schemeClr>
                </a:solidFill>
              </a:rPr>
            </a:br>
            <a:br>
              <a:rPr lang="en-GB" sz="1400" dirty="0">
                <a:solidFill>
                  <a:schemeClr val="accent6">
                    <a:lumMod val="10000"/>
                  </a:schemeClr>
                </a:solidFill>
              </a:rPr>
            </a:br>
            <a:r>
              <a:rPr lang="en-GB" sz="1400" dirty="0">
                <a:solidFill>
                  <a:schemeClr val="accent6">
                    <a:lumMod val="10000"/>
                  </a:schemeClr>
                </a:solidFill>
              </a:rPr>
              <a:t>e.g. public </a:t>
            </a:r>
            <a:r>
              <a:rPr lang="en-GB" sz="1400" i="1" dirty="0" err="1">
                <a:solidFill>
                  <a:srgbClr val="7030A0"/>
                </a:solidFill>
              </a:rPr>
              <a:t>boolean</a:t>
            </a:r>
            <a:r>
              <a:rPr lang="en-GB" sz="1400" i="1" dirty="0">
                <a:solidFill>
                  <a:srgbClr val="7030A0"/>
                </a:solidFill>
              </a:rPr>
              <a:t> </a:t>
            </a:r>
            <a:r>
              <a:rPr lang="en-GB" sz="1400" i="1" dirty="0" err="1">
                <a:solidFill>
                  <a:srgbClr val="7030A0"/>
                </a:solidFill>
              </a:rPr>
              <a:t>isPresentLoginButton</a:t>
            </a:r>
            <a:r>
              <a:rPr lang="en-GB" sz="1400" i="1" dirty="0">
                <a:solidFill>
                  <a:srgbClr val="7030A0"/>
                </a:solidFill>
              </a:rPr>
              <a:t>() { </a:t>
            </a:r>
            <a:r>
              <a:rPr lang="en-GB" sz="1400" i="1" dirty="0" err="1">
                <a:solidFill>
                  <a:srgbClr val="7030A0"/>
                </a:solidFill>
              </a:rPr>
              <a:t>driver.findElements</a:t>
            </a:r>
            <a:r>
              <a:rPr lang="en-GB" sz="1400" i="1" dirty="0">
                <a:solidFill>
                  <a:srgbClr val="7030A0"/>
                </a:solidFill>
              </a:rPr>
              <a:t>(</a:t>
            </a:r>
            <a:r>
              <a:rPr lang="en-GB" sz="1400" i="1" dirty="0" err="1">
                <a:solidFill>
                  <a:srgbClr val="7030A0"/>
                </a:solidFill>
              </a:rPr>
              <a:t>loginButton</a:t>
            </a:r>
            <a:r>
              <a:rPr lang="en-GB" sz="1400" i="1" dirty="0">
                <a:solidFill>
                  <a:srgbClr val="7030A0"/>
                </a:solidFill>
              </a:rPr>
              <a:t>).size() &gt; 0; }</a:t>
            </a:r>
          </a:p>
          <a:p>
            <a:pPr marL="0" indent="0">
              <a:buNone/>
            </a:pPr>
            <a:endParaRPr lang="en-GB" sz="1400" dirty="0">
              <a:solidFill>
                <a:schemeClr val="accent6">
                  <a:lumMod val="10000"/>
                </a:schemeClr>
              </a:solidFill>
            </a:endParaRPr>
          </a:p>
          <a:p>
            <a:pPr marL="0" indent="0">
              <a:buNone/>
            </a:pPr>
            <a:r>
              <a:rPr lang="en-GB" sz="1400" b="1" dirty="0">
                <a:solidFill>
                  <a:schemeClr val="accent6">
                    <a:lumMod val="10000"/>
                  </a:schemeClr>
                </a:solidFill>
              </a:rPr>
              <a:t>NOTE: </a:t>
            </a:r>
            <a:r>
              <a:rPr lang="en-GB" sz="1400" dirty="0">
                <a:solidFill>
                  <a:schemeClr val="accent6">
                    <a:lumMod val="10000"/>
                  </a:schemeClr>
                </a:solidFill>
              </a:rPr>
              <a:t>When using page classes in our TCs, new object is created and </a:t>
            </a:r>
            <a:r>
              <a:rPr lang="en-GB" sz="1400" i="1" dirty="0">
                <a:solidFill>
                  <a:srgbClr val="7030A0"/>
                </a:solidFill>
              </a:rPr>
              <a:t>WebDriver</a:t>
            </a:r>
            <a:r>
              <a:rPr lang="en-GB" sz="1400" dirty="0">
                <a:solidFill>
                  <a:schemeClr val="accent6">
                    <a:lumMod val="10000"/>
                  </a:schemeClr>
                </a:solidFill>
              </a:rPr>
              <a:t> object is passed in constructor. Actions are defined by calling methods on appropriate page object.</a:t>
            </a:r>
          </a:p>
          <a:p>
            <a:pPr marL="342900" indent="-342900">
              <a:buFont typeface="+mj-lt"/>
              <a:buAutoNum type="arabicPeriod"/>
            </a:pPr>
            <a:endParaRPr lang="en-GB" sz="1400" dirty="0">
              <a:solidFill>
                <a:schemeClr val="accent6">
                  <a:lumMod val="10000"/>
                </a:schemeClr>
              </a:solidFill>
            </a:endParaRPr>
          </a:p>
          <a:p>
            <a:pPr marL="0" indent="0">
              <a:buNone/>
            </a:pPr>
            <a:r>
              <a:rPr lang="en-GB" sz="1400" dirty="0">
                <a:solidFill>
                  <a:schemeClr val="accent6">
                    <a:lumMod val="10000"/>
                  </a:schemeClr>
                </a:solidFill>
              </a:rPr>
              <a:t>See examples on following pages:</a:t>
            </a:r>
          </a:p>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02144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D4634-81A3-43C1-B494-274F84E1098E}"/>
              </a:ext>
            </a:extLst>
          </p:cNvPr>
          <p:cNvSpPr>
            <a:spLocks noGrp="1"/>
          </p:cNvSpPr>
          <p:nvPr>
            <p:ph type="body" sz="quarter" idx="13"/>
          </p:nvPr>
        </p:nvSpPr>
        <p:spPr/>
        <p:txBody>
          <a:bodyPr/>
          <a:lstStyle/>
          <a:p>
            <a:r>
              <a:rPr lang="en-GB" dirty="0"/>
              <a:t>Test pyramid</a:t>
            </a:r>
          </a:p>
        </p:txBody>
      </p:sp>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Testing strategy</a:t>
            </a:r>
          </a:p>
        </p:txBody>
      </p:sp>
      <p:sp>
        <p:nvSpPr>
          <p:cNvPr id="12" name="TextBox 11">
            <a:extLst>
              <a:ext uri="{FF2B5EF4-FFF2-40B4-BE49-F238E27FC236}">
                <a16:creationId xmlns:a16="http://schemas.microsoft.com/office/drawing/2014/main" id="{F0F8595C-D414-488A-9E86-F104A54ED25C}"/>
              </a:ext>
            </a:extLst>
          </p:cNvPr>
          <p:cNvSpPr txBox="1"/>
          <p:nvPr/>
        </p:nvSpPr>
        <p:spPr>
          <a:xfrm>
            <a:off x="4724400" y="1600199"/>
            <a:ext cx="7162800" cy="4131000"/>
          </a:xfrm>
          <a:prstGeom prst="rect">
            <a:avLst/>
          </a:prstGeom>
          <a:noFill/>
        </p:spPr>
        <p:txBody>
          <a:bodyPr wrap="none" lIns="0" tIns="0" rIns="0" bIns="0" rtlCol="0">
            <a:noAutofit/>
          </a:bodyPr>
          <a:lstStyle/>
          <a:p>
            <a:pPr marL="342900" indent="-342900">
              <a:buFont typeface="Wingdings" panose="05000000000000000000" pitchFamily="2" charset="2"/>
              <a:buChar char="§"/>
            </a:pPr>
            <a:r>
              <a:rPr lang="en-GB" dirty="0">
                <a:latin typeface="AA Zuehlke" pitchFamily="2" charset="0"/>
              </a:rPr>
              <a:t>Test pyramid is the way of thinking about various kinds of Tests </a:t>
            </a:r>
          </a:p>
          <a:p>
            <a:r>
              <a:rPr lang="en-GB" dirty="0">
                <a:latin typeface="AA Zuehlke" pitchFamily="2" charset="0"/>
              </a:rPr>
              <a:t>that should be used for generating optimal test portfolio.</a:t>
            </a:r>
          </a:p>
          <a:p>
            <a:pPr marL="285750" indent="-285750">
              <a:buFont typeface="Wingdings" panose="05000000000000000000" pitchFamily="2" charset="2"/>
              <a:buChar char="§"/>
            </a:pPr>
            <a:r>
              <a:rPr lang="en-GB" dirty="0">
                <a:latin typeface="AA Zuehlke" pitchFamily="2" charset="0"/>
              </a:rPr>
              <a:t>Surface area of the pyramid corresponds to the amount of particular </a:t>
            </a:r>
          </a:p>
          <a:p>
            <a:r>
              <a:rPr lang="en-GB" dirty="0">
                <a:latin typeface="AA Zuehlke" pitchFamily="2" charset="0"/>
              </a:rPr>
              <a:t>test type looked from the aspects of execution speed, creation and </a:t>
            </a:r>
          </a:p>
          <a:p>
            <a:r>
              <a:rPr lang="en-GB" dirty="0">
                <a:latin typeface="AA Zuehlke" pitchFamily="2" charset="0"/>
              </a:rPr>
              <a:t>maintenance cost. </a:t>
            </a:r>
          </a:p>
          <a:p>
            <a:pPr marL="285750" indent="-285750" algn="l">
              <a:buFont typeface="Wingdings" panose="05000000000000000000" pitchFamily="2" charset="2"/>
              <a:buChar char="§"/>
            </a:pPr>
            <a:r>
              <a:rPr lang="en-GB" dirty="0">
                <a:latin typeface="AA Zuehlke" pitchFamily="2" charset="0"/>
              </a:rPr>
              <a:t>As can be noticed from image, largest amount of Unit tests is required.</a:t>
            </a:r>
          </a:p>
          <a:p>
            <a:pPr algn="l"/>
            <a:r>
              <a:rPr lang="en-GB" dirty="0">
                <a:latin typeface="AA Zuehlke" pitchFamily="2" charset="0"/>
              </a:rPr>
              <a:t>Reasons: High execution speed, small creation / maintenance costs.</a:t>
            </a:r>
          </a:p>
          <a:p>
            <a:pPr marL="285750" indent="-285750" algn="l">
              <a:buFont typeface="Wingdings" panose="05000000000000000000" pitchFamily="2" charset="2"/>
              <a:buChar char="§"/>
            </a:pPr>
            <a:r>
              <a:rPr lang="en-GB" dirty="0">
                <a:latin typeface="AA Zuehlke" pitchFamily="2" charset="0"/>
              </a:rPr>
              <a:t>Next are tests that can be performed via API layer of application,</a:t>
            </a:r>
          </a:p>
          <a:p>
            <a:pPr algn="l"/>
            <a:r>
              <a:rPr lang="en-GB" dirty="0">
                <a:latin typeface="AA Zuehlke" pitchFamily="2" charset="0"/>
              </a:rPr>
              <a:t>Integration, Component.</a:t>
            </a:r>
          </a:p>
          <a:p>
            <a:pPr marL="285750" indent="-285750" algn="l">
              <a:buFont typeface="Wingdings" panose="05000000000000000000" pitchFamily="2" charset="2"/>
              <a:buChar char="§"/>
            </a:pPr>
            <a:r>
              <a:rPr lang="en-GB" dirty="0">
                <a:latin typeface="AA Zuehlke" pitchFamily="2" charset="0"/>
              </a:rPr>
              <a:t>Functional (UI) automated tests have smallest area due to large creation and</a:t>
            </a:r>
          </a:p>
          <a:p>
            <a:pPr algn="l"/>
            <a:r>
              <a:rPr lang="en-GB" dirty="0">
                <a:latin typeface="AA Zuehlke" pitchFamily="2" charset="0"/>
              </a:rPr>
              <a:t>Maintenance costs.</a:t>
            </a:r>
          </a:p>
          <a:p>
            <a:pPr algn="l"/>
            <a:endParaRPr lang="en-GB" dirty="0">
              <a:latin typeface="AA Zuehlke" pitchFamily="2" charset="0"/>
            </a:endParaRPr>
          </a:p>
          <a:p>
            <a:pPr marL="342900" indent="-342900" algn="l">
              <a:buFont typeface="Wingdings" panose="05000000000000000000" pitchFamily="2" charset="2"/>
              <a:buChar char="§"/>
            </a:pPr>
            <a:endParaRPr lang="en-GB" dirty="0">
              <a:latin typeface="AA Zuehlke" pitchFamily="2" charset="0"/>
            </a:endParaRPr>
          </a:p>
        </p:txBody>
      </p:sp>
      <p:pic>
        <p:nvPicPr>
          <p:cNvPr id="14" name="Picture 13">
            <a:extLst>
              <a:ext uri="{FF2B5EF4-FFF2-40B4-BE49-F238E27FC236}">
                <a16:creationId xmlns:a16="http://schemas.microsoft.com/office/drawing/2014/main" id="{589F461B-2A8D-4D80-A123-64E49A611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752600"/>
            <a:ext cx="4082022" cy="2759943"/>
          </a:xfrm>
          <a:prstGeom prst="rect">
            <a:avLst/>
          </a:prstGeom>
        </p:spPr>
      </p:pic>
    </p:spTree>
    <p:extLst>
      <p:ext uri="{BB962C8B-B14F-4D97-AF65-F5344CB8AC3E}">
        <p14:creationId xmlns:p14="http://schemas.microsoft.com/office/powerpoint/2010/main" val="1176460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 basic approach – Example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8" name="Picture 7">
            <a:extLst>
              <a:ext uri="{FF2B5EF4-FFF2-40B4-BE49-F238E27FC236}">
                <a16:creationId xmlns:a16="http://schemas.microsoft.com/office/drawing/2014/main" id="{8F90784D-B053-4EEF-9251-41B837BE0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55" y="1526741"/>
            <a:ext cx="10711684" cy="4971741"/>
          </a:xfrm>
          <a:prstGeom prst="rect">
            <a:avLst/>
          </a:prstGeom>
        </p:spPr>
      </p:pic>
    </p:spTree>
    <p:extLst>
      <p:ext uri="{BB962C8B-B14F-4D97-AF65-F5344CB8AC3E}">
        <p14:creationId xmlns:p14="http://schemas.microsoft.com/office/powerpoint/2010/main" val="3628801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 basic approach – Example – constructor</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7" name="Picture 6">
            <a:extLst>
              <a:ext uri="{FF2B5EF4-FFF2-40B4-BE49-F238E27FC236}">
                <a16:creationId xmlns:a16="http://schemas.microsoft.com/office/drawing/2014/main" id="{9A0FFDD7-73A2-4E57-B2FB-A7BD780F4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68498"/>
            <a:ext cx="9982200" cy="4883101"/>
          </a:xfrm>
          <a:prstGeom prst="rect">
            <a:avLst/>
          </a:prstGeom>
        </p:spPr>
      </p:pic>
    </p:spTree>
    <p:extLst>
      <p:ext uri="{BB962C8B-B14F-4D97-AF65-F5344CB8AC3E}">
        <p14:creationId xmlns:p14="http://schemas.microsoft.com/office/powerpoint/2010/main" val="1290654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 basic approach – Example – usage in TCs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987A543C-BD5F-4DAF-A409-3BD569590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994" y="2201650"/>
            <a:ext cx="10318006" cy="3352003"/>
          </a:xfrm>
          <a:prstGeom prst="rect">
            <a:avLst/>
          </a:prstGeom>
        </p:spPr>
      </p:pic>
    </p:spTree>
    <p:extLst>
      <p:ext uri="{BB962C8B-B14F-4D97-AF65-F5344CB8AC3E}">
        <p14:creationId xmlns:p14="http://schemas.microsoft.com/office/powerpoint/2010/main" val="2585877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a:t>
            </a:r>
            <a:r>
              <a:rPr lang="en-GB" dirty="0" err="1"/>
              <a:t>PageFactory</a:t>
            </a:r>
            <a:r>
              <a:rPr lang="en-GB" dirty="0"/>
              <a:t> class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Approach in creating POM with </a:t>
            </a:r>
            <a:r>
              <a:rPr lang="en-GB" sz="1400" i="1" dirty="0" err="1">
                <a:solidFill>
                  <a:srgbClr val="7030A0"/>
                </a:solidFill>
              </a:rPr>
              <a:t>PageFactory</a:t>
            </a:r>
            <a:r>
              <a:rPr lang="en-GB" sz="1400" dirty="0">
                <a:solidFill>
                  <a:schemeClr val="accent6">
                    <a:lumMod val="10000"/>
                  </a:schemeClr>
                </a:solidFill>
              </a:rPr>
              <a:t> can be separated in several actions:</a:t>
            </a:r>
          </a:p>
          <a:p>
            <a:pPr marL="342900" indent="-342900">
              <a:buFont typeface="+mj-lt"/>
              <a:buAutoNum type="arabicPeriod"/>
            </a:pPr>
            <a:r>
              <a:rPr lang="en-GB" sz="1400" dirty="0">
                <a:solidFill>
                  <a:schemeClr val="accent6">
                    <a:lumMod val="10000"/>
                  </a:schemeClr>
                </a:solidFill>
              </a:rPr>
              <a:t>Create package called “pages” where all page classes will be stored.</a:t>
            </a:r>
          </a:p>
          <a:p>
            <a:pPr marL="342900" indent="-342900">
              <a:buFont typeface="+mj-lt"/>
              <a:buAutoNum type="arabicPeriod"/>
            </a:pPr>
            <a:r>
              <a:rPr lang="en-GB" sz="1400" dirty="0">
                <a:solidFill>
                  <a:schemeClr val="accent6">
                    <a:lumMod val="10000"/>
                  </a:schemeClr>
                </a:solidFill>
              </a:rPr>
              <a:t>In every page class define instance variables using </a:t>
            </a:r>
            <a:r>
              <a:rPr lang="en-GB" sz="1400" i="1" dirty="0">
                <a:solidFill>
                  <a:srgbClr val="7030A0"/>
                </a:solidFill>
              </a:rPr>
              <a:t>@</a:t>
            </a:r>
            <a:r>
              <a:rPr lang="en-GB" sz="1400" i="1" dirty="0" err="1">
                <a:solidFill>
                  <a:srgbClr val="7030A0"/>
                </a:solidFill>
              </a:rPr>
              <a:t>FindBy</a:t>
            </a:r>
            <a:r>
              <a:rPr lang="en-GB" sz="1400" i="1" dirty="0">
                <a:solidFill>
                  <a:srgbClr val="7030A0"/>
                </a:solidFill>
              </a:rPr>
              <a:t>(how = </a:t>
            </a:r>
            <a:r>
              <a:rPr lang="en-GB" sz="1400" i="1" dirty="0" err="1">
                <a:solidFill>
                  <a:srgbClr val="7030A0"/>
                </a:solidFill>
              </a:rPr>
              <a:t>How.LocationTechnique</a:t>
            </a:r>
            <a:r>
              <a:rPr lang="en-GB" sz="1400" i="1" dirty="0">
                <a:solidFill>
                  <a:srgbClr val="7030A0"/>
                </a:solidFill>
              </a:rPr>
              <a:t>, using=“Locator value”) </a:t>
            </a:r>
            <a:r>
              <a:rPr lang="en-GB" sz="1400" dirty="0">
                <a:solidFill>
                  <a:schemeClr val="accent6">
                    <a:lumMod val="10000"/>
                  </a:schemeClr>
                </a:solidFill>
              </a:rPr>
              <a:t>annotation. </a:t>
            </a:r>
          </a:p>
          <a:p>
            <a:pPr marL="342900" indent="-342900">
              <a:buFont typeface="+mj-lt"/>
              <a:buAutoNum type="arabicPeriod"/>
            </a:pPr>
            <a:r>
              <a:rPr lang="en-GB" sz="1400" dirty="0">
                <a:solidFill>
                  <a:schemeClr val="accent6">
                    <a:lumMod val="10000"/>
                  </a:schemeClr>
                </a:solidFill>
              </a:rPr>
              <a:t>Create </a:t>
            </a:r>
            <a:r>
              <a:rPr lang="en-GB" sz="1400" i="1" dirty="0">
                <a:solidFill>
                  <a:srgbClr val="7030A0"/>
                </a:solidFill>
              </a:rPr>
              <a:t>WebDriver</a:t>
            </a:r>
            <a:r>
              <a:rPr lang="en-GB" sz="1400" dirty="0">
                <a:solidFill>
                  <a:schemeClr val="accent6">
                    <a:lumMod val="10000"/>
                  </a:schemeClr>
                </a:solidFill>
              </a:rPr>
              <a:t> instance variable.</a:t>
            </a:r>
          </a:p>
          <a:p>
            <a:pPr marL="342900" indent="-342900">
              <a:buFont typeface="+mj-lt"/>
              <a:buAutoNum type="arabicPeriod"/>
            </a:pPr>
            <a:r>
              <a:rPr lang="en-GB" sz="1400" dirty="0">
                <a:solidFill>
                  <a:schemeClr val="accent6">
                    <a:lumMod val="10000"/>
                  </a:schemeClr>
                </a:solidFill>
              </a:rPr>
              <a:t>Define public methods with defined actions on elements.</a:t>
            </a:r>
          </a:p>
          <a:p>
            <a:pPr marL="0" indent="0">
              <a:buNone/>
            </a:pPr>
            <a:r>
              <a:rPr lang="en-GB" sz="1400" dirty="0">
                <a:solidFill>
                  <a:schemeClr val="accent6">
                    <a:lumMod val="10000"/>
                  </a:schemeClr>
                </a:solidFill>
              </a:rPr>
              <a:t>Notice that when using </a:t>
            </a:r>
            <a:r>
              <a:rPr lang="en-GB" sz="1400" i="1" dirty="0" err="1">
                <a:solidFill>
                  <a:srgbClr val="7030A0"/>
                </a:solidFill>
              </a:rPr>
              <a:t>PageFactory</a:t>
            </a:r>
            <a:r>
              <a:rPr lang="en-GB" sz="1400" dirty="0">
                <a:solidFill>
                  <a:schemeClr val="accent6">
                    <a:lumMod val="10000"/>
                  </a:schemeClr>
                </a:solidFill>
              </a:rPr>
              <a:t> approach, there is no need of defining constructor method and passing/storing </a:t>
            </a:r>
            <a:r>
              <a:rPr lang="en-GB" sz="1400" i="1" dirty="0">
                <a:solidFill>
                  <a:srgbClr val="7030A0"/>
                </a:solidFill>
              </a:rPr>
              <a:t>WebDriver</a:t>
            </a:r>
            <a:r>
              <a:rPr lang="en-GB" sz="1400" dirty="0">
                <a:solidFill>
                  <a:schemeClr val="accent6">
                    <a:lumMod val="10000"/>
                  </a:schemeClr>
                </a:solidFill>
              </a:rPr>
              <a:t> object. All of these actions are handled by </a:t>
            </a:r>
            <a:r>
              <a:rPr lang="en-GB" sz="1400" i="1" dirty="0" err="1">
                <a:solidFill>
                  <a:srgbClr val="7030A0"/>
                </a:solidFill>
              </a:rPr>
              <a:t>PageFactory</a:t>
            </a:r>
            <a:r>
              <a:rPr lang="en-GB" sz="1400" dirty="0">
                <a:solidFill>
                  <a:schemeClr val="accent6">
                    <a:lumMod val="10000"/>
                  </a:schemeClr>
                </a:solidFill>
              </a:rPr>
              <a:t> class internally.</a:t>
            </a:r>
          </a:p>
          <a:p>
            <a:pPr marL="0" indent="0">
              <a:buNone/>
            </a:pPr>
            <a:r>
              <a:rPr lang="en-GB" sz="1400" dirty="0">
                <a:solidFill>
                  <a:schemeClr val="accent6">
                    <a:lumMod val="10000"/>
                  </a:schemeClr>
                </a:solidFill>
              </a:rPr>
              <a:t>Usage of classes defined this way in concrete TCs is a little bit different then on basic approach. New page object variable needs to be initialised using following syntax: e.g. </a:t>
            </a:r>
            <a:r>
              <a:rPr lang="en-GB" sz="1400" i="1" dirty="0">
                <a:solidFill>
                  <a:srgbClr val="7030A0"/>
                </a:solidFill>
              </a:rPr>
              <a:t>Navigation navigate = </a:t>
            </a:r>
            <a:r>
              <a:rPr lang="en-GB" sz="1400" i="1" dirty="0" err="1">
                <a:solidFill>
                  <a:srgbClr val="7030A0"/>
                </a:solidFill>
              </a:rPr>
              <a:t>PageFactory.initElements</a:t>
            </a:r>
            <a:r>
              <a:rPr lang="en-GB" sz="1400" i="1" dirty="0">
                <a:solidFill>
                  <a:srgbClr val="7030A0"/>
                </a:solidFill>
              </a:rPr>
              <a:t>(driver, </a:t>
            </a:r>
            <a:r>
              <a:rPr lang="en-GB" sz="1400" i="1" dirty="0" err="1">
                <a:solidFill>
                  <a:srgbClr val="7030A0"/>
                </a:solidFill>
              </a:rPr>
              <a:t>Navigation.class</a:t>
            </a:r>
            <a:r>
              <a:rPr lang="en-GB" sz="1400" i="1" dirty="0">
                <a:solidFill>
                  <a:srgbClr val="7030A0"/>
                </a:solidFill>
              </a:rPr>
              <a:t>)</a:t>
            </a:r>
          </a:p>
          <a:p>
            <a:pPr marL="0" indent="0">
              <a:buNone/>
            </a:pPr>
            <a:r>
              <a:rPr lang="en-GB" sz="1400" dirty="0">
                <a:solidFill>
                  <a:schemeClr val="accent6">
                    <a:lumMod val="10000"/>
                  </a:schemeClr>
                </a:solidFill>
              </a:rPr>
              <a:t>One of options when defining public methods is using </a:t>
            </a:r>
            <a:r>
              <a:rPr lang="en-GB" sz="1400" i="1" dirty="0">
                <a:solidFill>
                  <a:srgbClr val="7030A0"/>
                </a:solidFill>
              </a:rPr>
              <a:t>List&lt;</a:t>
            </a:r>
            <a:r>
              <a:rPr lang="en-GB" sz="1400" i="1" dirty="0" err="1">
                <a:solidFill>
                  <a:srgbClr val="7030A0"/>
                </a:solidFill>
              </a:rPr>
              <a:t>WebElement</a:t>
            </a:r>
            <a:r>
              <a:rPr lang="en-GB" sz="1400" i="1" dirty="0">
                <a:solidFill>
                  <a:srgbClr val="7030A0"/>
                </a:solidFill>
              </a:rPr>
              <a:t>&gt; </a:t>
            </a:r>
            <a:r>
              <a:rPr lang="en-GB" sz="1400" dirty="0">
                <a:solidFill>
                  <a:schemeClr val="accent6">
                    <a:lumMod val="10000"/>
                  </a:schemeClr>
                </a:solidFill>
              </a:rPr>
              <a:t>for storing </a:t>
            </a:r>
            <a:r>
              <a:rPr lang="en-GB" sz="1400" i="1" dirty="0" err="1">
                <a:solidFill>
                  <a:srgbClr val="7030A0"/>
                </a:solidFill>
              </a:rPr>
              <a:t>WebElements</a:t>
            </a:r>
            <a:r>
              <a:rPr lang="en-GB" sz="1400" dirty="0">
                <a:solidFill>
                  <a:schemeClr val="accent6">
                    <a:lumMod val="10000"/>
                  </a:schemeClr>
                </a:solidFill>
              </a:rPr>
              <a:t>, this approach makes script execution slower but reduces maintenance efforts since if element is not found on page, “Index out of bounds” exception with exact line of code where it occurred will be displayed. By having this you can jump to problematic line of code just by clicking link in console logs.</a:t>
            </a:r>
          </a:p>
          <a:p>
            <a:pPr marL="0" indent="0">
              <a:buNone/>
            </a:pPr>
            <a:r>
              <a:rPr lang="en-GB" sz="1400" b="1" dirty="0">
                <a:solidFill>
                  <a:schemeClr val="accent6">
                    <a:lumMod val="10000"/>
                  </a:schemeClr>
                </a:solidFill>
              </a:rPr>
              <a:t>NOTE: </a:t>
            </a:r>
            <a:r>
              <a:rPr lang="en-GB" sz="1400" dirty="0">
                <a:solidFill>
                  <a:schemeClr val="accent6">
                    <a:lumMod val="10000"/>
                  </a:schemeClr>
                </a:solidFill>
              </a:rPr>
              <a:t>There are a lot of other annotation and methods exported by this class than presented in this presentation, investigate them if needed.</a:t>
            </a:r>
          </a:p>
          <a:p>
            <a:pPr marL="0" indent="0">
              <a:buNone/>
            </a:pPr>
            <a:r>
              <a:rPr lang="en-GB" sz="1400" dirty="0">
                <a:solidFill>
                  <a:schemeClr val="accent6">
                    <a:lumMod val="10000"/>
                  </a:schemeClr>
                </a:solidFill>
              </a:rPr>
              <a:t>See examples on next page:</a:t>
            </a:r>
          </a:p>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3496854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 Examples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44D12416-BA4E-43D8-9594-F117E3F35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97" y="1576168"/>
            <a:ext cx="10653400" cy="4809388"/>
          </a:xfrm>
          <a:prstGeom prst="rect">
            <a:avLst/>
          </a:prstGeom>
        </p:spPr>
      </p:pic>
    </p:spTree>
    <p:extLst>
      <p:ext uri="{BB962C8B-B14F-4D97-AF65-F5344CB8AC3E}">
        <p14:creationId xmlns:p14="http://schemas.microsoft.com/office/powerpoint/2010/main" val="2311411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Page object model – Examples – Usage in TCs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227DFD64-7214-4C9A-9B57-5B4808FA3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297" y="1770818"/>
            <a:ext cx="9677400" cy="4387383"/>
          </a:xfrm>
          <a:prstGeom prst="rect">
            <a:avLst/>
          </a:prstGeom>
        </p:spPr>
      </p:pic>
    </p:spTree>
    <p:extLst>
      <p:ext uri="{BB962C8B-B14F-4D97-AF65-F5344CB8AC3E}">
        <p14:creationId xmlns:p14="http://schemas.microsoft.com/office/powerpoint/2010/main" val="627405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See documentation: </a:t>
            </a:r>
            <a:r>
              <a:rPr lang="en-GB" sz="1600" dirty="0"/>
              <a:t>https://testng.org/doc/index.html</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TestNG is an open source framework designed for writing tests in Java programming language.</a:t>
            </a:r>
          </a:p>
          <a:p>
            <a:r>
              <a:rPr lang="en-GB" sz="1400" dirty="0">
                <a:solidFill>
                  <a:schemeClr val="accent6">
                    <a:lumMod val="10000"/>
                  </a:schemeClr>
                </a:solidFill>
              </a:rPr>
              <a:t>Advantages of using frameworks in automated TCs creation:</a:t>
            </a:r>
          </a:p>
          <a:p>
            <a:pPr marL="0" indent="0">
              <a:buNone/>
            </a:pPr>
            <a:endParaRPr lang="en-GB" sz="1400" dirty="0">
              <a:solidFill>
                <a:schemeClr val="accent6">
                  <a:lumMod val="10000"/>
                </a:schemeClr>
              </a:solidFill>
            </a:endParaRPr>
          </a:p>
          <a:p>
            <a:pPr>
              <a:buFont typeface="+mj-lt"/>
              <a:buAutoNum type="arabicPeriod"/>
            </a:pPr>
            <a:r>
              <a:rPr lang="en-GB" sz="1400" dirty="0">
                <a:solidFill>
                  <a:schemeClr val="accent6">
                    <a:lumMod val="10000"/>
                  </a:schemeClr>
                </a:solidFill>
              </a:rPr>
              <a:t>No need for calling </a:t>
            </a:r>
            <a:r>
              <a:rPr lang="en-GB" sz="1400" i="1" dirty="0">
                <a:solidFill>
                  <a:srgbClr val="7030A0"/>
                </a:solidFill>
              </a:rPr>
              <a:t>public static void main(String[] </a:t>
            </a:r>
            <a:r>
              <a:rPr lang="en-GB" sz="1400" i="1" dirty="0" err="1">
                <a:solidFill>
                  <a:srgbClr val="7030A0"/>
                </a:solidFill>
              </a:rPr>
              <a:t>args</a:t>
            </a:r>
            <a:r>
              <a:rPr lang="en-GB" sz="1400" i="1" dirty="0">
                <a:solidFill>
                  <a:srgbClr val="7030A0"/>
                </a:solidFill>
              </a:rPr>
              <a:t>)</a:t>
            </a:r>
            <a:r>
              <a:rPr lang="en-GB" sz="1400" dirty="0">
                <a:solidFill>
                  <a:schemeClr val="accent6">
                    <a:lumMod val="10000"/>
                  </a:schemeClr>
                </a:solidFill>
              </a:rPr>
              <a:t> when executing tests. Junit handles this internally.</a:t>
            </a:r>
          </a:p>
          <a:p>
            <a:pPr>
              <a:buFont typeface="+mj-lt"/>
              <a:buAutoNum type="arabicPeriod"/>
            </a:pPr>
            <a:r>
              <a:rPr lang="en-GB" sz="1400" dirty="0">
                <a:solidFill>
                  <a:schemeClr val="accent6">
                    <a:lumMod val="10000"/>
                  </a:schemeClr>
                </a:solidFill>
              </a:rPr>
              <a:t>Easier organization of TCs using </a:t>
            </a:r>
            <a:r>
              <a:rPr lang="en-GB" sz="1400" i="1" dirty="0">
                <a:solidFill>
                  <a:srgbClr val="7030A0"/>
                </a:solidFill>
              </a:rPr>
              <a:t>@Test </a:t>
            </a:r>
            <a:r>
              <a:rPr lang="en-GB" sz="1400" dirty="0">
                <a:solidFill>
                  <a:schemeClr val="accent6">
                    <a:lumMod val="10000"/>
                  </a:schemeClr>
                </a:solidFill>
              </a:rPr>
              <a:t>annotation. Class is test suite, </a:t>
            </a:r>
            <a:r>
              <a:rPr lang="en-GB" sz="1400" i="1" dirty="0">
                <a:solidFill>
                  <a:srgbClr val="7030A0"/>
                </a:solidFill>
              </a:rPr>
              <a:t>@Test </a:t>
            </a:r>
            <a:r>
              <a:rPr lang="en-GB" sz="1400" dirty="0">
                <a:solidFill>
                  <a:schemeClr val="accent6">
                    <a:lumMod val="10000"/>
                  </a:schemeClr>
                </a:solidFill>
              </a:rPr>
              <a:t>represent individual TCs.</a:t>
            </a:r>
          </a:p>
          <a:p>
            <a:pPr>
              <a:buFont typeface="+mj-lt"/>
              <a:buAutoNum type="arabicPeriod"/>
            </a:pPr>
            <a:r>
              <a:rPr lang="en-GB" sz="1400" dirty="0">
                <a:solidFill>
                  <a:schemeClr val="accent6">
                    <a:lumMod val="10000"/>
                  </a:schemeClr>
                </a:solidFill>
              </a:rPr>
              <a:t>Execution results displayed in console visually.</a:t>
            </a:r>
          </a:p>
          <a:p>
            <a:pPr>
              <a:buFont typeface="+mj-lt"/>
              <a:buAutoNum type="arabicPeriod"/>
            </a:pPr>
            <a:r>
              <a:rPr lang="en-GB" sz="1400" dirty="0">
                <a:solidFill>
                  <a:schemeClr val="accent6">
                    <a:lumMod val="10000"/>
                  </a:schemeClr>
                </a:solidFill>
              </a:rPr>
              <a:t>Wide amount of possible annotations and assertions.</a:t>
            </a:r>
          </a:p>
          <a:p>
            <a:pPr>
              <a:buFont typeface="+mj-lt"/>
              <a:buAutoNum type="arabicPeriod"/>
            </a:pPr>
            <a:r>
              <a:rPr lang="en-GB" sz="1400" dirty="0">
                <a:solidFill>
                  <a:schemeClr val="accent6">
                    <a:lumMod val="10000"/>
                  </a:schemeClr>
                </a:solidFill>
              </a:rPr>
              <a:t>Possibility of exporting execution results in XML file.</a:t>
            </a:r>
          </a:p>
          <a:p>
            <a:pPr>
              <a:buFont typeface="+mj-lt"/>
              <a:buAutoNum type="arabicPeriod"/>
            </a:pPr>
            <a:r>
              <a:rPr lang="en-GB" sz="1400" dirty="0">
                <a:solidFill>
                  <a:schemeClr val="accent6">
                    <a:lumMod val="10000"/>
                  </a:schemeClr>
                </a:solidFill>
              </a:rPr>
              <a:t>Possibility of managing execution using XML file.</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mj-lt"/>
              <a:buAutoNum type="arabicPeriod"/>
            </a:pPr>
            <a:endParaRPr lang="en-GB" sz="1400" dirty="0">
              <a:solidFill>
                <a:schemeClr val="accent6">
                  <a:lumMod val="10000"/>
                </a:schemeClr>
              </a:solidFill>
            </a:endParaRPr>
          </a:p>
          <a:p>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4133213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Creating tests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Test suite is one class file and individual test cases are specified using </a:t>
            </a:r>
            <a:r>
              <a:rPr lang="en-GB" sz="1400" i="1" dirty="0">
                <a:solidFill>
                  <a:srgbClr val="7030A0"/>
                </a:solidFill>
              </a:rPr>
              <a:t>@Test </a:t>
            </a:r>
            <a:r>
              <a:rPr lang="en-GB" sz="1400" dirty="0">
                <a:solidFill>
                  <a:schemeClr val="accent6">
                    <a:lumMod val="10000"/>
                  </a:schemeClr>
                </a:solidFill>
              </a:rPr>
              <a:t>annotation.</a:t>
            </a:r>
          </a:p>
          <a:p>
            <a:r>
              <a:rPr lang="en-GB" sz="1400" dirty="0">
                <a:solidFill>
                  <a:schemeClr val="accent6">
                    <a:lumMod val="10000"/>
                  </a:schemeClr>
                </a:solidFill>
              </a:rPr>
              <a:t>Under </a:t>
            </a:r>
            <a:r>
              <a:rPr lang="en-GB" sz="1400" i="1" dirty="0">
                <a:solidFill>
                  <a:srgbClr val="7030A0"/>
                </a:solidFill>
              </a:rPr>
              <a:t>@Test </a:t>
            </a:r>
            <a:r>
              <a:rPr lang="en-GB" sz="1400" dirty="0">
                <a:solidFill>
                  <a:schemeClr val="accent6">
                    <a:lumMod val="10000"/>
                  </a:schemeClr>
                </a:solidFill>
              </a:rPr>
              <a:t>annotation test case is defined as method that returns void, without privacy method declaration part</a:t>
            </a:r>
          </a:p>
          <a:p>
            <a:pPr marL="0" indent="0">
              <a:buNone/>
            </a:pPr>
            <a:r>
              <a:rPr lang="en-GB" sz="1400" dirty="0">
                <a:solidFill>
                  <a:schemeClr val="accent6">
                    <a:lumMod val="10000"/>
                  </a:schemeClr>
                </a:solidFill>
              </a:rPr>
              <a:t>E.g. 	</a:t>
            </a:r>
            <a:r>
              <a:rPr lang="en-GB" sz="1400" i="1" dirty="0">
                <a:solidFill>
                  <a:srgbClr val="7030A0"/>
                </a:solidFill>
              </a:rPr>
              <a:t>@Test</a:t>
            </a:r>
          </a:p>
          <a:p>
            <a:pPr marL="0" indent="0">
              <a:buNone/>
            </a:pPr>
            <a:r>
              <a:rPr lang="en-GB" sz="1400" i="1" dirty="0">
                <a:solidFill>
                  <a:srgbClr val="7030A0"/>
                </a:solidFill>
              </a:rPr>
              <a:t>	void </a:t>
            </a:r>
            <a:r>
              <a:rPr lang="en-GB" sz="1400" i="1" dirty="0" err="1">
                <a:solidFill>
                  <a:srgbClr val="7030A0"/>
                </a:solidFill>
              </a:rPr>
              <a:t>searchLibraryPageWithOneSearchString</a:t>
            </a:r>
            <a:r>
              <a:rPr lang="en-GB" sz="1400" i="1" dirty="0">
                <a:solidFill>
                  <a:srgbClr val="7030A0"/>
                </a:solidFill>
              </a:rPr>
              <a:t>() { …code… };</a:t>
            </a:r>
          </a:p>
          <a:p>
            <a:r>
              <a:rPr lang="en-GB" sz="1400" i="1" dirty="0">
                <a:solidFill>
                  <a:srgbClr val="7030A0"/>
                </a:solidFill>
              </a:rPr>
              <a:t>@</a:t>
            </a:r>
            <a:r>
              <a:rPr lang="en-GB" sz="1400" i="1" dirty="0" err="1">
                <a:solidFill>
                  <a:srgbClr val="7030A0"/>
                </a:solidFill>
              </a:rPr>
              <a:t>BeforeSuite</a:t>
            </a:r>
            <a:r>
              <a:rPr lang="en-GB" sz="1400" i="1" dirty="0">
                <a:solidFill>
                  <a:srgbClr val="7030A0"/>
                </a:solidFill>
              </a:rPr>
              <a:t> </a:t>
            </a:r>
            <a:r>
              <a:rPr lang="en-GB" sz="1400" dirty="0">
                <a:solidFill>
                  <a:schemeClr val="accent6">
                    <a:lumMod val="10000"/>
                  </a:schemeClr>
                </a:solidFill>
              </a:rPr>
              <a:t>/ </a:t>
            </a:r>
            <a:r>
              <a:rPr lang="en-GB" sz="1400" i="1" dirty="0">
                <a:solidFill>
                  <a:srgbClr val="7030A0"/>
                </a:solidFill>
              </a:rPr>
              <a:t>@</a:t>
            </a:r>
            <a:r>
              <a:rPr lang="en-GB" sz="1400" i="1" dirty="0" err="1">
                <a:solidFill>
                  <a:srgbClr val="7030A0"/>
                </a:solidFill>
              </a:rPr>
              <a:t>AfterSuite</a:t>
            </a:r>
            <a:r>
              <a:rPr lang="en-GB" sz="1400" i="1" dirty="0">
                <a:solidFill>
                  <a:srgbClr val="7030A0"/>
                </a:solidFill>
              </a:rPr>
              <a:t> </a:t>
            </a:r>
            <a:r>
              <a:rPr lang="en-GB" sz="1400" dirty="0">
                <a:solidFill>
                  <a:schemeClr val="accent6">
                    <a:lumMod val="10000"/>
                  </a:schemeClr>
                </a:solidFill>
              </a:rPr>
              <a:t>annotations are used as test suite precondition/postcondition at global level, code under these annotations will be  executed before/after all tests defined are. </a:t>
            </a:r>
          </a:p>
          <a:p>
            <a:r>
              <a:rPr lang="en-GB" sz="1400" dirty="0">
                <a:solidFill>
                  <a:schemeClr val="accent6">
                    <a:lumMod val="10000"/>
                  </a:schemeClr>
                </a:solidFill>
              </a:rPr>
              <a:t>E.g.	</a:t>
            </a:r>
            <a:r>
              <a:rPr lang="en-GB" sz="1400" i="1" dirty="0">
                <a:solidFill>
                  <a:srgbClr val="7030A0"/>
                </a:solidFill>
              </a:rPr>
              <a:t>@</a:t>
            </a:r>
            <a:r>
              <a:rPr lang="en-GB" sz="1400" i="1" dirty="0" err="1">
                <a:solidFill>
                  <a:srgbClr val="7030A0"/>
                </a:solidFill>
              </a:rPr>
              <a:t>BeforeAll</a:t>
            </a:r>
            <a:r>
              <a:rPr lang="en-GB" sz="1400" i="1" dirty="0">
                <a:solidFill>
                  <a:srgbClr val="7030A0"/>
                </a:solidFill>
              </a:rPr>
              <a:t>				@</a:t>
            </a:r>
            <a:r>
              <a:rPr lang="en-GB" sz="1400" i="1" dirty="0" err="1">
                <a:solidFill>
                  <a:srgbClr val="7030A0"/>
                </a:solidFill>
              </a:rPr>
              <a:t>AfterAll</a:t>
            </a:r>
            <a:endParaRPr lang="en-GB" sz="1400" i="1" dirty="0">
              <a:solidFill>
                <a:srgbClr val="7030A0"/>
              </a:solidFill>
            </a:endParaRPr>
          </a:p>
          <a:p>
            <a:pPr marL="0" indent="0">
              <a:buNone/>
            </a:pPr>
            <a:r>
              <a:rPr lang="en-GB" sz="1400" i="1" dirty="0">
                <a:solidFill>
                  <a:srgbClr val="7030A0"/>
                </a:solidFill>
              </a:rPr>
              <a:t>	static void </a:t>
            </a:r>
            <a:r>
              <a:rPr lang="en-GB" sz="1400" i="1" dirty="0" err="1">
                <a:solidFill>
                  <a:srgbClr val="7030A0"/>
                </a:solidFill>
              </a:rPr>
              <a:t>createUsers</a:t>
            </a:r>
            <a:r>
              <a:rPr lang="en-GB" sz="1400" i="1" dirty="0">
                <a:solidFill>
                  <a:srgbClr val="7030A0"/>
                </a:solidFill>
              </a:rPr>
              <a:t>() { …code…};		static void </a:t>
            </a:r>
            <a:r>
              <a:rPr lang="en-GB" sz="1400" i="1" dirty="0" err="1">
                <a:solidFill>
                  <a:srgbClr val="7030A0"/>
                </a:solidFill>
              </a:rPr>
              <a:t>deleteUsers</a:t>
            </a:r>
            <a:r>
              <a:rPr lang="en-GB" sz="1400" i="1" dirty="0">
                <a:solidFill>
                  <a:srgbClr val="7030A0"/>
                </a:solidFill>
              </a:rPr>
              <a:t>() { …code…}</a:t>
            </a:r>
          </a:p>
          <a:p>
            <a:r>
              <a:rPr lang="en-GB" sz="1400" i="1" dirty="0">
                <a:solidFill>
                  <a:srgbClr val="7030A0"/>
                </a:solidFill>
              </a:rPr>
              <a:t>@</a:t>
            </a:r>
            <a:r>
              <a:rPr lang="en-GB" sz="1400" i="1" dirty="0" err="1">
                <a:solidFill>
                  <a:srgbClr val="7030A0"/>
                </a:solidFill>
              </a:rPr>
              <a:t>BeforeEach</a:t>
            </a:r>
            <a:r>
              <a:rPr lang="en-GB" sz="1400" i="1" dirty="0">
                <a:solidFill>
                  <a:srgbClr val="7030A0"/>
                </a:solidFill>
              </a:rPr>
              <a:t> </a:t>
            </a:r>
            <a:r>
              <a:rPr lang="en-GB" sz="1400" dirty="0">
                <a:solidFill>
                  <a:schemeClr val="accent6">
                    <a:lumMod val="10000"/>
                  </a:schemeClr>
                </a:solidFill>
              </a:rPr>
              <a:t>/ </a:t>
            </a:r>
            <a:r>
              <a:rPr lang="en-GB" sz="1400" dirty="0">
                <a:solidFill>
                  <a:srgbClr val="7030A0"/>
                </a:solidFill>
              </a:rPr>
              <a:t>@</a:t>
            </a:r>
            <a:r>
              <a:rPr lang="en-GB" sz="1400" dirty="0" err="1">
                <a:solidFill>
                  <a:srgbClr val="7030A0"/>
                </a:solidFill>
              </a:rPr>
              <a:t>AfterEach</a:t>
            </a:r>
            <a:r>
              <a:rPr lang="en-GB" sz="1400" dirty="0">
                <a:solidFill>
                  <a:srgbClr val="7030A0"/>
                </a:solidFill>
              </a:rPr>
              <a:t> </a:t>
            </a:r>
            <a:r>
              <a:rPr lang="en-GB" sz="1400" dirty="0">
                <a:solidFill>
                  <a:schemeClr val="accent6">
                    <a:lumMod val="10000"/>
                  </a:schemeClr>
                </a:solidFill>
              </a:rPr>
              <a:t>annotations are used as test case precondition/postcondition at level of TC. Code under these annotations will be executed before/after every </a:t>
            </a:r>
            <a:r>
              <a:rPr lang="en-GB" sz="1400" i="1" dirty="0">
                <a:solidFill>
                  <a:srgbClr val="7030A0"/>
                </a:solidFill>
              </a:rPr>
              <a:t>@Test </a:t>
            </a:r>
            <a:r>
              <a:rPr lang="en-GB" sz="1400" dirty="0">
                <a:solidFill>
                  <a:schemeClr val="accent6">
                    <a:lumMod val="10000"/>
                  </a:schemeClr>
                </a:solidFill>
              </a:rPr>
              <a:t>method.</a:t>
            </a:r>
          </a:p>
          <a:p>
            <a:r>
              <a:rPr lang="en-GB" sz="1400" i="1" dirty="0">
                <a:solidFill>
                  <a:srgbClr val="7030A0"/>
                </a:solidFill>
              </a:rPr>
              <a:t>@</a:t>
            </a:r>
            <a:r>
              <a:rPr lang="en-GB" sz="1400" i="1" dirty="0" err="1">
                <a:solidFill>
                  <a:srgbClr val="7030A0"/>
                </a:solidFill>
              </a:rPr>
              <a:t>BeforeMethod</a:t>
            </a:r>
            <a:r>
              <a:rPr lang="en-GB" sz="1400" i="1" dirty="0">
                <a:solidFill>
                  <a:srgbClr val="7030A0"/>
                </a:solidFill>
              </a:rPr>
              <a:t> / @</a:t>
            </a:r>
            <a:r>
              <a:rPr lang="en-GB" sz="1400" i="1" dirty="0" err="1">
                <a:solidFill>
                  <a:srgbClr val="7030A0"/>
                </a:solidFill>
              </a:rPr>
              <a:t>AfterMethod</a:t>
            </a:r>
            <a:r>
              <a:rPr lang="en-GB" sz="1400" i="1" dirty="0">
                <a:solidFill>
                  <a:srgbClr val="7030A0"/>
                </a:solidFill>
              </a:rPr>
              <a:t> </a:t>
            </a:r>
            <a:r>
              <a:rPr lang="en-GB" sz="1400" dirty="0">
                <a:solidFill>
                  <a:schemeClr val="tx1">
                    <a:lumMod val="50000"/>
                  </a:schemeClr>
                </a:solidFill>
              </a:rPr>
              <a:t>annotations are used when we want certain method to be executed before / after every TC annotated with </a:t>
            </a:r>
            <a:r>
              <a:rPr lang="en-GB" sz="1400" i="1" dirty="0">
                <a:solidFill>
                  <a:srgbClr val="7030A0"/>
                </a:solidFill>
              </a:rPr>
              <a:t>@Test</a:t>
            </a:r>
            <a:r>
              <a:rPr lang="en-GB" sz="1400" dirty="0">
                <a:solidFill>
                  <a:schemeClr val="tx1">
                    <a:lumMod val="50000"/>
                  </a:schemeClr>
                </a:solidFill>
              </a:rPr>
              <a:t>.</a:t>
            </a:r>
            <a:endParaRPr lang="en-GB" sz="1400" i="1" dirty="0">
              <a:solidFill>
                <a:schemeClr val="tx1">
                  <a:lumMod val="50000"/>
                </a:schemeClr>
              </a:solidFill>
            </a:endParaRPr>
          </a:p>
          <a:p>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90444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Creating tests - Example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i="1" dirty="0">
              <a:solidFill>
                <a:srgbClr val="7030A0"/>
              </a:solidFill>
            </a:endParaRPr>
          </a:p>
          <a:p>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7" name="Picture 6">
            <a:extLst>
              <a:ext uri="{FF2B5EF4-FFF2-40B4-BE49-F238E27FC236}">
                <a16:creationId xmlns:a16="http://schemas.microsoft.com/office/drawing/2014/main" id="{5510EB3D-DA4F-4D93-8DB7-68B068935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391" y="1581141"/>
            <a:ext cx="8445211" cy="5078669"/>
          </a:xfrm>
          <a:prstGeom prst="rect">
            <a:avLst/>
          </a:prstGeom>
        </p:spPr>
      </p:pic>
    </p:spTree>
    <p:extLst>
      <p:ext uri="{BB962C8B-B14F-4D97-AF65-F5344CB8AC3E}">
        <p14:creationId xmlns:p14="http://schemas.microsoft.com/office/powerpoint/2010/main" val="1914035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Assertions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This framework offers a lot of various assertions, they are very well documented on their website.</a:t>
            </a:r>
          </a:p>
          <a:p>
            <a:r>
              <a:rPr lang="en-GB" sz="1400" dirty="0">
                <a:solidFill>
                  <a:schemeClr val="accent6">
                    <a:lumMod val="10000"/>
                  </a:schemeClr>
                </a:solidFill>
              </a:rPr>
              <a:t>Refer to URL: </a:t>
            </a:r>
            <a:r>
              <a:rPr lang="en-GB" sz="1400" dirty="0">
                <a:solidFill>
                  <a:schemeClr val="accent6">
                    <a:lumMod val="10000"/>
                  </a:schemeClr>
                </a:solidFill>
                <a:hlinkClick r:id="rId2"/>
              </a:rPr>
              <a:t>http://static.javadoc.io/org.testng/testng/6.8.17/org/testng/Assert.html</a:t>
            </a: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marL="342900" indent="-342900">
              <a:buFont typeface="+mj-lt"/>
              <a:buAutoNum type="arabicPeriod"/>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45502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Pros and cons.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User interface test automation</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p:txBody>
          <a:bodyPr/>
          <a:lstStyle/>
          <a:p>
            <a:pPr>
              <a:buFont typeface="Wingdings" panose="05000000000000000000" pitchFamily="2" charset="2"/>
              <a:buChar char="§"/>
            </a:pPr>
            <a:r>
              <a:rPr lang="en-GB" b="1" dirty="0"/>
              <a:t>Advantages:</a:t>
            </a:r>
          </a:p>
          <a:p>
            <a:pPr marL="0" indent="0">
              <a:buNone/>
            </a:pPr>
            <a:r>
              <a:rPr lang="en-GB" dirty="0"/>
              <a:t>Simulates end user behaviour through the application. Can </a:t>
            </a:r>
            <a:r>
              <a:rPr lang="en-GB" b="1" dirty="0"/>
              <a:t>assure</a:t>
            </a:r>
            <a:r>
              <a:rPr lang="en-GB" dirty="0"/>
              <a:t> that functioning of the application at the highest level is not corrupted by new implementations. Covering huge amount of code through execution. Can be more reliable and faster than human manual testing effort.</a:t>
            </a:r>
          </a:p>
          <a:p>
            <a:pPr>
              <a:buFont typeface="Wingdings" panose="05000000000000000000" pitchFamily="2" charset="2"/>
              <a:buChar char="§"/>
            </a:pPr>
            <a:r>
              <a:rPr lang="en-GB" b="1" dirty="0"/>
              <a:t>Disadvantages: </a:t>
            </a:r>
          </a:p>
          <a:p>
            <a:pPr marL="0" indent="0">
              <a:buNone/>
            </a:pPr>
            <a:r>
              <a:rPr lang="en-GB" dirty="0"/>
              <a:t>Much slower than API and Unit tests. High creation costs, maintenance can become time consuming when test amount gets larger. Can offer false sense of quality, potential inability to catch incorrect behaviour of the application. Can be unreliable, sensitivity to changes that are not actual bugs (Changes in element locator values…)</a:t>
            </a:r>
          </a:p>
        </p:txBody>
      </p:sp>
    </p:spTree>
    <p:extLst>
      <p:ext uri="{BB962C8B-B14F-4D97-AF65-F5344CB8AC3E}">
        <p14:creationId xmlns:p14="http://schemas.microsoft.com/office/powerpoint/2010/main" val="411201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Executing tests – testng.xml file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TestNG manages defined TCs execution internally, without necessity of using </a:t>
            </a:r>
            <a:r>
              <a:rPr lang="en-GB" sz="1400" i="1" dirty="0">
                <a:solidFill>
                  <a:srgbClr val="7030A0"/>
                </a:solidFill>
              </a:rPr>
              <a:t>public static void main(String[] </a:t>
            </a:r>
            <a:r>
              <a:rPr lang="en-GB" sz="1400" i="1" dirty="0" err="1">
                <a:solidFill>
                  <a:srgbClr val="7030A0"/>
                </a:solidFill>
              </a:rPr>
              <a:t>args</a:t>
            </a:r>
            <a:r>
              <a:rPr lang="en-GB" sz="1400" i="1" dirty="0">
                <a:solidFill>
                  <a:srgbClr val="7030A0"/>
                </a:solidFill>
              </a:rPr>
              <a:t>) </a:t>
            </a:r>
            <a:r>
              <a:rPr lang="en-GB" sz="1400" dirty="0">
                <a:solidFill>
                  <a:schemeClr val="accent6">
                    <a:lumMod val="10000"/>
                  </a:schemeClr>
                </a:solidFill>
              </a:rPr>
              <a:t>method.</a:t>
            </a:r>
          </a:p>
          <a:p>
            <a:r>
              <a:rPr lang="en-GB" sz="1400" dirty="0">
                <a:solidFill>
                  <a:schemeClr val="accent6">
                    <a:lumMod val="10000"/>
                  </a:schemeClr>
                </a:solidFill>
              </a:rPr>
              <a:t>Inside testing.xml file test suite, test folder and tests are listed. </a:t>
            </a:r>
          </a:p>
          <a:p>
            <a:r>
              <a:rPr lang="en-GB" sz="1400" i="1" dirty="0">
                <a:solidFill>
                  <a:srgbClr val="7030A0"/>
                </a:solidFill>
              </a:rPr>
              <a:t>&lt;suite name:“</a:t>
            </a:r>
            <a:r>
              <a:rPr lang="en-GB" sz="1400" i="1" dirty="0" err="1">
                <a:solidFill>
                  <a:srgbClr val="7030A0"/>
                </a:solidFill>
              </a:rPr>
              <a:t>TestSuite</a:t>
            </a:r>
            <a:r>
              <a:rPr lang="en-GB" sz="1400" i="1" dirty="0">
                <a:solidFill>
                  <a:srgbClr val="7030A0"/>
                </a:solidFill>
              </a:rPr>
              <a:t>”&gt; </a:t>
            </a:r>
            <a:r>
              <a:rPr lang="en-GB" sz="1400" dirty="0">
                <a:solidFill>
                  <a:schemeClr val="accent6">
                    <a:lumMod val="10000"/>
                  </a:schemeClr>
                </a:solidFill>
              </a:rPr>
              <a:t>defines test suite, </a:t>
            </a:r>
            <a:r>
              <a:rPr lang="en-GB" sz="1400" i="1" dirty="0">
                <a:solidFill>
                  <a:srgbClr val="7030A0"/>
                </a:solidFill>
              </a:rPr>
              <a:t>&lt;test name:”</a:t>
            </a:r>
            <a:r>
              <a:rPr lang="en-GB" sz="1400" i="1" dirty="0" err="1">
                <a:solidFill>
                  <a:srgbClr val="7030A0"/>
                </a:solidFill>
              </a:rPr>
              <a:t>TestFolder</a:t>
            </a:r>
            <a:r>
              <a:rPr lang="en-GB" sz="1400" i="1" dirty="0">
                <a:solidFill>
                  <a:srgbClr val="7030A0"/>
                </a:solidFill>
              </a:rPr>
              <a:t>”&gt; </a:t>
            </a:r>
            <a:r>
              <a:rPr lang="en-GB" sz="1400" dirty="0">
                <a:solidFill>
                  <a:schemeClr val="accent6">
                    <a:lumMod val="10000"/>
                  </a:schemeClr>
                </a:solidFill>
              </a:rPr>
              <a:t>defines test folder and </a:t>
            </a:r>
            <a:r>
              <a:rPr lang="en-GB" sz="1400" i="1" dirty="0">
                <a:solidFill>
                  <a:srgbClr val="7030A0"/>
                </a:solidFill>
              </a:rPr>
              <a:t>&lt;class </a:t>
            </a:r>
            <a:r>
              <a:rPr lang="en-GB" sz="1400" i="1" dirty="0" err="1">
                <a:solidFill>
                  <a:srgbClr val="7030A0"/>
                </a:solidFill>
              </a:rPr>
              <a:t>name:“TC</a:t>
            </a:r>
            <a:r>
              <a:rPr lang="en-GB" sz="1400" i="1" dirty="0">
                <a:solidFill>
                  <a:srgbClr val="7030A0"/>
                </a:solidFill>
              </a:rPr>
              <a:t>”&gt; </a:t>
            </a:r>
            <a:r>
              <a:rPr lang="en-GB" sz="1400" dirty="0">
                <a:solidFill>
                  <a:schemeClr val="accent6">
                    <a:lumMod val="10000"/>
                  </a:schemeClr>
                </a:solidFill>
              </a:rPr>
              <a:t>nested inside </a:t>
            </a:r>
            <a:r>
              <a:rPr lang="en-GB" sz="1400" i="1" dirty="0">
                <a:solidFill>
                  <a:srgbClr val="7030A0"/>
                </a:solidFill>
              </a:rPr>
              <a:t>&lt;classes&gt; </a:t>
            </a:r>
            <a:r>
              <a:rPr lang="en-GB" sz="1400" dirty="0">
                <a:solidFill>
                  <a:schemeClr val="accent6">
                    <a:lumMod val="10000"/>
                  </a:schemeClr>
                </a:solidFill>
              </a:rPr>
              <a:t>tag represent test cases, example:</a:t>
            </a:r>
          </a:p>
          <a:p>
            <a:pPr marL="0" indent="0">
              <a:buNone/>
            </a:pPr>
            <a:r>
              <a:rPr lang="en-GB" sz="1400" dirty="0">
                <a:solidFill>
                  <a:schemeClr val="accent6">
                    <a:lumMod val="10000"/>
                  </a:schemeClr>
                </a:solidFill>
              </a:rPr>
              <a:t>			</a:t>
            </a: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r>
              <a:rPr lang="en-GB" sz="1400" dirty="0">
                <a:solidFill>
                  <a:schemeClr val="accent6">
                    <a:lumMod val="10000"/>
                  </a:schemeClr>
                </a:solidFill>
              </a:rPr>
              <a:t>Test cases can be run directly from </a:t>
            </a:r>
            <a:r>
              <a:rPr lang="en-GB" sz="1400" i="1" dirty="0">
                <a:solidFill>
                  <a:schemeClr val="accent6">
                    <a:lumMod val="10000"/>
                  </a:schemeClr>
                </a:solidFill>
              </a:rPr>
              <a:t>testing.xml </a:t>
            </a:r>
            <a:r>
              <a:rPr lang="en-GB" sz="1400" dirty="0">
                <a:solidFill>
                  <a:schemeClr val="accent6">
                    <a:lumMod val="10000"/>
                  </a:schemeClr>
                </a:solidFill>
              </a:rPr>
              <a:t>file.</a:t>
            </a:r>
          </a:p>
          <a:p>
            <a:pPr>
              <a:buFont typeface="Wingdings" panose="05000000000000000000" pitchFamily="2" charset="2"/>
              <a:buChar char="§"/>
            </a:pPr>
            <a:endParaRPr lang="en-GB" sz="1400" dirty="0">
              <a:solidFill>
                <a:schemeClr val="accent6">
                  <a:lumMod val="10000"/>
                </a:schemeClr>
              </a:solidFill>
            </a:endParaRPr>
          </a:p>
          <a:p>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7" name="Picture 6">
            <a:extLst>
              <a:ext uri="{FF2B5EF4-FFF2-40B4-BE49-F238E27FC236}">
                <a16:creationId xmlns:a16="http://schemas.microsoft.com/office/drawing/2014/main" id="{2D281565-25FF-4C2B-A0A1-52FD81541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937" y="3053527"/>
            <a:ext cx="5087060" cy="2133898"/>
          </a:xfrm>
          <a:prstGeom prst="rect">
            <a:avLst/>
          </a:prstGeom>
        </p:spPr>
      </p:pic>
    </p:spTree>
    <p:extLst>
      <p:ext uri="{BB962C8B-B14F-4D97-AF65-F5344CB8AC3E}">
        <p14:creationId xmlns:p14="http://schemas.microsoft.com/office/powerpoint/2010/main" val="3762242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Executing tests – Managing execution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Using </a:t>
            </a:r>
            <a:r>
              <a:rPr lang="en-GB" sz="1400" i="1" dirty="0">
                <a:solidFill>
                  <a:schemeClr val="accent6">
                    <a:lumMod val="10000"/>
                  </a:schemeClr>
                </a:solidFill>
              </a:rPr>
              <a:t>testing.xml </a:t>
            </a:r>
            <a:r>
              <a:rPr lang="en-GB" sz="1400" dirty="0">
                <a:solidFill>
                  <a:schemeClr val="accent6">
                    <a:lumMod val="10000"/>
                  </a:schemeClr>
                </a:solidFill>
              </a:rPr>
              <a:t>file you can manage execution patterns in a lot of useful ways.</a:t>
            </a:r>
          </a:p>
          <a:p>
            <a:r>
              <a:rPr lang="en-GB" sz="1400" dirty="0">
                <a:solidFill>
                  <a:schemeClr val="accent6">
                    <a:lumMod val="10000"/>
                  </a:schemeClr>
                </a:solidFill>
              </a:rPr>
              <a:t>Skipping specific TCs from test class (Annotated with </a:t>
            </a:r>
            <a:r>
              <a:rPr lang="en-GB" sz="1400" i="1" dirty="0">
                <a:solidFill>
                  <a:srgbClr val="7030A0"/>
                </a:solidFill>
              </a:rPr>
              <a:t>@Test</a:t>
            </a:r>
            <a:r>
              <a:rPr lang="en-GB" sz="1400" dirty="0">
                <a:solidFill>
                  <a:schemeClr val="accent6">
                    <a:lumMod val="10000"/>
                  </a:schemeClr>
                </a:solidFill>
              </a:rPr>
              <a:t>) using include and exclude mechanisms, can be done by adding </a:t>
            </a:r>
            <a:r>
              <a:rPr lang="en-GB" sz="1400" i="1" dirty="0">
                <a:solidFill>
                  <a:srgbClr val="7030A0"/>
                </a:solidFill>
              </a:rPr>
              <a:t>&lt;methods&gt; </a:t>
            </a:r>
            <a:r>
              <a:rPr lang="en-GB" sz="1400" dirty="0">
                <a:solidFill>
                  <a:schemeClr val="accent6">
                    <a:lumMod val="10000"/>
                  </a:schemeClr>
                </a:solidFill>
              </a:rPr>
              <a:t>tag nested inside corresponding test class tag. Inside </a:t>
            </a:r>
            <a:r>
              <a:rPr lang="en-GB" sz="1400" i="1" dirty="0">
                <a:solidFill>
                  <a:srgbClr val="7030A0"/>
                </a:solidFill>
              </a:rPr>
              <a:t>&lt;methods&gt; </a:t>
            </a:r>
            <a:r>
              <a:rPr lang="en-GB" sz="1400" dirty="0">
                <a:solidFill>
                  <a:schemeClr val="accent6">
                    <a:lumMod val="10000"/>
                  </a:schemeClr>
                </a:solidFill>
              </a:rPr>
              <a:t>tag, </a:t>
            </a:r>
            <a:r>
              <a:rPr lang="en-GB" sz="1400" i="1" dirty="0">
                <a:solidFill>
                  <a:srgbClr val="7030A0"/>
                </a:solidFill>
              </a:rPr>
              <a:t>&lt;include&gt; </a:t>
            </a:r>
            <a:r>
              <a:rPr lang="en-GB" sz="1400" dirty="0">
                <a:solidFill>
                  <a:schemeClr val="accent6">
                    <a:lumMod val="10000"/>
                  </a:schemeClr>
                </a:solidFill>
              </a:rPr>
              <a:t>or </a:t>
            </a:r>
            <a:r>
              <a:rPr lang="en-GB" sz="1400" i="1" dirty="0">
                <a:solidFill>
                  <a:srgbClr val="7030A0"/>
                </a:solidFill>
              </a:rPr>
              <a:t>&lt;exclude&gt; </a:t>
            </a:r>
            <a:r>
              <a:rPr lang="en-GB" sz="1400" dirty="0">
                <a:solidFill>
                  <a:schemeClr val="accent6">
                    <a:lumMod val="10000"/>
                  </a:schemeClr>
                </a:solidFill>
              </a:rPr>
              <a:t>tags should be nested with name attribute that represents name of method to be included/excluded.</a:t>
            </a:r>
          </a:p>
          <a:p>
            <a:r>
              <a:rPr lang="en-GB" sz="1400" dirty="0">
                <a:solidFill>
                  <a:schemeClr val="accent6">
                    <a:lumMod val="10000"/>
                  </a:schemeClr>
                </a:solidFill>
              </a:rPr>
              <a:t>Regular expressions can be used when including/excluding mechanisms by adding .* at the end of method name. This way all methods that start, end or contain certain string can be influenced. E.g. </a:t>
            </a:r>
            <a:r>
              <a:rPr lang="en-GB" sz="1400" i="1" dirty="0">
                <a:solidFill>
                  <a:srgbClr val="7030A0"/>
                </a:solidFill>
              </a:rPr>
              <a:t>&lt;exclude name=“test.*”&gt;</a:t>
            </a:r>
          </a:p>
          <a:p>
            <a:r>
              <a:rPr lang="en-GB" sz="1400" dirty="0">
                <a:solidFill>
                  <a:schemeClr val="accent6">
                    <a:lumMod val="10000"/>
                  </a:schemeClr>
                </a:solidFill>
              </a:rPr>
              <a:t>Exclude mechanism ignores corresponding annotated </a:t>
            </a:r>
            <a:r>
              <a:rPr lang="en-GB" sz="1400" i="1" dirty="0">
                <a:solidFill>
                  <a:srgbClr val="7030A0"/>
                </a:solidFill>
              </a:rPr>
              <a:t>@Test </a:t>
            </a:r>
            <a:r>
              <a:rPr lang="en-GB" sz="1400" dirty="0">
                <a:solidFill>
                  <a:schemeClr val="accent6">
                    <a:lumMod val="10000"/>
                  </a:schemeClr>
                </a:solidFill>
              </a:rPr>
              <a:t>method in class.</a:t>
            </a:r>
          </a:p>
          <a:p>
            <a:r>
              <a:rPr lang="en-GB" sz="1400" dirty="0">
                <a:solidFill>
                  <a:schemeClr val="accent6">
                    <a:lumMod val="10000"/>
                  </a:schemeClr>
                </a:solidFill>
              </a:rPr>
              <a:t>Include mechanism ignores all methods except corresponding method.</a:t>
            </a:r>
          </a:p>
          <a:p>
            <a:r>
              <a:rPr lang="en-GB" sz="1400" dirty="0">
                <a:solidFill>
                  <a:schemeClr val="accent6">
                    <a:lumMod val="10000"/>
                  </a:schemeClr>
                </a:solidFill>
              </a:rPr>
              <a:t>All test cases inside one package can be defined in </a:t>
            </a:r>
            <a:r>
              <a:rPr lang="en-GB" sz="1400" i="1" dirty="0">
                <a:solidFill>
                  <a:schemeClr val="accent6">
                    <a:lumMod val="10000"/>
                  </a:schemeClr>
                </a:solidFill>
              </a:rPr>
              <a:t>testing.xml </a:t>
            </a:r>
            <a:r>
              <a:rPr lang="en-GB" sz="1400" dirty="0">
                <a:solidFill>
                  <a:schemeClr val="accent6">
                    <a:lumMod val="10000"/>
                  </a:schemeClr>
                </a:solidFill>
              </a:rPr>
              <a:t>using </a:t>
            </a:r>
            <a:r>
              <a:rPr lang="en-GB" sz="1400" i="1" dirty="0">
                <a:solidFill>
                  <a:srgbClr val="7030A0"/>
                </a:solidFill>
              </a:rPr>
              <a:t>&lt;package&gt; </a:t>
            </a:r>
            <a:r>
              <a:rPr lang="en-GB" sz="1400" dirty="0">
                <a:solidFill>
                  <a:schemeClr val="accent6">
                    <a:lumMod val="10000"/>
                  </a:schemeClr>
                </a:solidFill>
              </a:rPr>
              <a:t>tag with name attribute containing package name nested inside </a:t>
            </a:r>
            <a:r>
              <a:rPr lang="en-GB" sz="1400" i="1" dirty="0">
                <a:solidFill>
                  <a:srgbClr val="7030A0"/>
                </a:solidFill>
              </a:rPr>
              <a:t>&lt;packages&gt; </a:t>
            </a:r>
            <a:r>
              <a:rPr lang="en-GB" sz="1400" dirty="0">
                <a:solidFill>
                  <a:schemeClr val="accent6">
                    <a:lumMod val="10000"/>
                  </a:schemeClr>
                </a:solidFill>
              </a:rPr>
              <a:t>tag.</a:t>
            </a:r>
          </a:p>
          <a:p>
            <a:r>
              <a:rPr lang="en-GB" sz="1400" dirty="0">
                <a:solidFill>
                  <a:schemeClr val="accent6">
                    <a:lumMod val="10000"/>
                  </a:schemeClr>
                </a:solidFill>
              </a:rPr>
              <a:t>See example on next page.</a:t>
            </a: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420226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TestNG – Executing tests – Exclude mechanism example</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96BC3485-B421-4319-9216-B9F6A42F9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095" y="1833410"/>
            <a:ext cx="7289803" cy="4618189"/>
          </a:xfrm>
          <a:prstGeom prst="rect">
            <a:avLst/>
          </a:prstGeom>
        </p:spPr>
      </p:pic>
    </p:spTree>
    <p:extLst>
      <p:ext uri="{BB962C8B-B14F-4D97-AF65-F5344CB8AC3E}">
        <p14:creationId xmlns:p14="http://schemas.microsoft.com/office/powerpoint/2010/main" val="3364262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Maven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Maven is software project and build management tool for Java frameworks</a:t>
            </a:r>
          </a:p>
          <a:p>
            <a:r>
              <a:rPr lang="en-GB" sz="1400" dirty="0">
                <a:solidFill>
                  <a:schemeClr val="accent6">
                    <a:lumMod val="10000"/>
                  </a:schemeClr>
                </a:solidFill>
              </a:rPr>
              <a:t>Why is Maven important in building robust testing framework:</a:t>
            </a:r>
          </a:p>
          <a:p>
            <a:pPr marL="0" indent="0">
              <a:buNone/>
            </a:pPr>
            <a:endParaRPr lang="en-GB" sz="1400" dirty="0">
              <a:solidFill>
                <a:schemeClr val="accent6">
                  <a:lumMod val="10000"/>
                </a:schemeClr>
              </a:solidFill>
            </a:endParaRPr>
          </a:p>
          <a:p>
            <a:pPr marL="342900" indent="-342900">
              <a:buFont typeface="+mj-lt"/>
              <a:buAutoNum type="arabicPeriod"/>
            </a:pPr>
            <a:r>
              <a:rPr lang="en-GB" sz="1400" dirty="0">
                <a:solidFill>
                  <a:schemeClr val="accent6">
                    <a:lumMod val="10000"/>
                  </a:schemeClr>
                </a:solidFill>
              </a:rPr>
              <a:t>Access to central repository to access dependencies – </a:t>
            </a:r>
            <a:r>
              <a:rPr lang="en-GB" sz="1400" i="1" dirty="0">
                <a:solidFill>
                  <a:schemeClr val="accent6">
                    <a:lumMod val="10000"/>
                  </a:schemeClr>
                </a:solidFill>
              </a:rPr>
              <a:t>URL: </a:t>
            </a:r>
            <a:r>
              <a:rPr lang="en-GB" sz="1400" i="1" dirty="0">
                <a:solidFill>
                  <a:schemeClr val="accent6">
                    <a:lumMod val="10000"/>
                  </a:schemeClr>
                </a:solidFill>
                <a:hlinkClick r:id="rId2"/>
              </a:rPr>
              <a:t>https://mvnrepository.com/</a:t>
            </a:r>
            <a:endParaRPr lang="en-GB" sz="1400" i="1" dirty="0">
              <a:solidFill>
                <a:schemeClr val="accent6">
                  <a:lumMod val="10000"/>
                </a:schemeClr>
              </a:solidFill>
            </a:endParaRPr>
          </a:p>
          <a:p>
            <a:pPr marL="342900" indent="-342900">
              <a:buFont typeface="+mj-lt"/>
              <a:buAutoNum type="arabicPeriod"/>
            </a:pPr>
            <a:r>
              <a:rPr lang="en-GB" sz="1400" dirty="0">
                <a:solidFill>
                  <a:schemeClr val="accent6">
                    <a:lumMod val="10000"/>
                  </a:schemeClr>
                </a:solidFill>
              </a:rPr>
              <a:t>Maintaining common structure across organization – </a:t>
            </a:r>
            <a:r>
              <a:rPr lang="en-GB" sz="1400" i="1" dirty="0">
                <a:solidFill>
                  <a:schemeClr val="accent6">
                    <a:lumMod val="10000"/>
                  </a:schemeClr>
                </a:solidFill>
              </a:rPr>
              <a:t>Templates for various projects – URL: </a:t>
            </a:r>
            <a:r>
              <a:rPr lang="en-GB" sz="1400" i="1" dirty="0">
                <a:solidFill>
                  <a:schemeClr val="accent6">
                    <a:lumMod val="10000"/>
                  </a:schemeClr>
                </a:solidFill>
                <a:hlinkClick r:id="rId3"/>
              </a:rPr>
              <a:t>https://maven.apache.org/guides/getting-started/maven-in-five-minutes.html</a:t>
            </a:r>
            <a:endParaRPr lang="en-GB" sz="1400" i="1" dirty="0">
              <a:solidFill>
                <a:schemeClr val="accent6">
                  <a:lumMod val="10000"/>
                </a:schemeClr>
              </a:solidFill>
            </a:endParaRPr>
          </a:p>
          <a:p>
            <a:pPr marL="342900" indent="-342900">
              <a:buFont typeface="+mj-lt"/>
              <a:buAutoNum type="arabicPeriod"/>
            </a:pPr>
            <a:r>
              <a:rPr lang="en-GB" sz="1400" dirty="0">
                <a:solidFill>
                  <a:schemeClr val="accent6">
                    <a:lumMod val="10000"/>
                  </a:schemeClr>
                </a:solidFill>
              </a:rPr>
              <a:t>Flexibility in integrating with CI tools – </a:t>
            </a:r>
            <a:r>
              <a:rPr lang="en-GB" sz="1400" i="1" dirty="0">
                <a:solidFill>
                  <a:schemeClr val="accent6">
                    <a:lumMod val="10000"/>
                  </a:schemeClr>
                </a:solidFill>
              </a:rPr>
              <a:t>Ability to run TCs via </a:t>
            </a:r>
            <a:r>
              <a:rPr lang="en-GB" sz="1400" i="1" dirty="0" err="1">
                <a:solidFill>
                  <a:schemeClr val="accent6">
                    <a:lumMod val="10000"/>
                  </a:schemeClr>
                </a:solidFill>
              </a:rPr>
              <a:t>cmd</a:t>
            </a:r>
            <a:endParaRPr lang="en-GB" sz="1400" i="1" dirty="0">
              <a:solidFill>
                <a:schemeClr val="accent6">
                  <a:lumMod val="10000"/>
                </a:schemeClr>
              </a:solidFill>
            </a:endParaRPr>
          </a:p>
          <a:p>
            <a:pPr marL="342900" indent="-342900">
              <a:buFont typeface="+mj-lt"/>
              <a:buAutoNum type="arabicPeriod"/>
            </a:pPr>
            <a:r>
              <a:rPr lang="en-GB" sz="1400" dirty="0">
                <a:solidFill>
                  <a:schemeClr val="accent6">
                    <a:lumMod val="10000"/>
                  </a:schemeClr>
                </a:solidFill>
              </a:rPr>
              <a:t>Has plugins for Test framework execution - </a:t>
            </a:r>
            <a:r>
              <a:rPr lang="en-GB" sz="1400" i="1" dirty="0">
                <a:solidFill>
                  <a:schemeClr val="accent6">
                    <a:lumMod val="10000"/>
                  </a:schemeClr>
                </a:solidFill>
              </a:rPr>
              <a:t>(e.g. </a:t>
            </a:r>
            <a:r>
              <a:rPr lang="en-GB" sz="1400" i="1" dirty="0" err="1">
                <a:solidFill>
                  <a:schemeClr val="accent6">
                    <a:lumMod val="10000"/>
                  </a:schemeClr>
                </a:solidFill>
              </a:rPr>
              <a:t>Surefire</a:t>
            </a:r>
            <a:r>
              <a:rPr lang="en-GB" sz="1400" i="1" dirty="0">
                <a:solidFill>
                  <a:schemeClr val="accent6">
                    <a:lumMod val="10000"/>
                  </a:schemeClr>
                </a:solidFill>
              </a:rPr>
              <a:t>)</a:t>
            </a:r>
          </a:p>
          <a:p>
            <a:pPr marL="342900" indent="-342900">
              <a:buFont typeface="+mj-lt"/>
              <a:buAutoNum type="arabicPeriod"/>
            </a:pPr>
            <a:endParaRPr lang="en-GB" sz="1400"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3430253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Maven - Terminology</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b="1" dirty="0" err="1">
                <a:solidFill>
                  <a:schemeClr val="accent6">
                    <a:lumMod val="10000"/>
                  </a:schemeClr>
                </a:solidFill>
              </a:rPr>
              <a:t>GroupId</a:t>
            </a:r>
            <a:r>
              <a:rPr lang="en-GB" sz="1400" b="1" dirty="0">
                <a:solidFill>
                  <a:schemeClr val="accent6">
                    <a:lumMod val="10000"/>
                  </a:schemeClr>
                </a:solidFill>
              </a:rPr>
              <a:t> – package name in project</a:t>
            </a:r>
          </a:p>
          <a:p>
            <a:pPr marL="0" indent="0">
              <a:buNone/>
            </a:pPr>
            <a:r>
              <a:rPr lang="en-GB" sz="1400" dirty="0">
                <a:solidFill>
                  <a:schemeClr val="accent6">
                    <a:lumMod val="10000"/>
                  </a:schemeClr>
                </a:solidFill>
              </a:rPr>
              <a:t>Uniquely</a:t>
            </a:r>
            <a:r>
              <a:rPr lang="en-GB" sz="1400" b="1" dirty="0">
                <a:solidFill>
                  <a:schemeClr val="accent6">
                    <a:lumMod val="10000"/>
                  </a:schemeClr>
                </a:solidFill>
              </a:rPr>
              <a:t> </a:t>
            </a:r>
            <a:r>
              <a:rPr lang="en-GB" sz="1400" dirty="0">
                <a:solidFill>
                  <a:schemeClr val="accent6">
                    <a:lumMod val="10000"/>
                  </a:schemeClr>
                </a:solidFill>
              </a:rPr>
              <a:t>identifies project</a:t>
            </a:r>
            <a:endParaRPr lang="en-GB" sz="1400" b="1" dirty="0">
              <a:solidFill>
                <a:schemeClr val="accent6">
                  <a:lumMod val="10000"/>
                </a:schemeClr>
              </a:solidFill>
            </a:endParaRPr>
          </a:p>
          <a:p>
            <a:r>
              <a:rPr lang="en-GB" sz="1400" b="1" dirty="0" err="1">
                <a:solidFill>
                  <a:schemeClr val="accent6">
                    <a:lumMod val="10000"/>
                  </a:schemeClr>
                </a:solidFill>
              </a:rPr>
              <a:t>Artifact</a:t>
            </a:r>
            <a:r>
              <a:rPr lang="en-GB" sz="1400" b="1" dirty="0">
                <a:solidFill>
                  <a:schemeClr val="accent6">
                    <a:lumMod val="10000"/>
                  </a:schemeClr>
                </a:solidFill>
              </a:rPr>
              <a:t> – project name in generated project</a:t>
            </a:r>
          </a:p>
          <a:p>
            <a:pPr marL="0" indent="0">
              <a:buNone/>
            </a:pPr>
            <a:r>
              <a:rPr lang="en-GB" sz="1400" dirty="0">
                <a:solidFill>
                  <a:schemeClr val="accent6">
                    <a:lumMod val="10000"/>
                  </a:schemeClr>
                </a:solidFill>
              </a:rPr>
              <a:t>Subproject of the </a:t>
            </a:r>
            <a:r>
              <a:rPr lang="en-GB" sz="1400" dirty="0" err="1">
                <a:solidFill>
                  <a:schemeClr val="accent6">
                    <a:lumMod val="10000"/>
                  </a:schemeClr>
                </a:solidFill>
              </a:rPr>
              <a:t>groupId</a:t>
            </a:r>
            <a:r>
              <a:rPr lang="en-GB" sz="1400" dirty="0">
                <a:solidFill>
                  <a:schemeClr val="accent6">
                    <a:lumMod val="10000"/>
                  </a:schemeClr>
                </a:solidFill>
              </a:rPr>
              <a:t>, e.g. Selenium project in C# or other language</a:t>
            </a:r>
          </a:p>
          <a:p>
            <a:r>
              <a:rPr lang="en-GB" sz="1400" dirty="0">
                <a:solidFill>
                  <a:schemeClr val="accent6">
                    <a:lumMod val="10000"/>
                  </a:schemeClr>
                </a:solidFill>
              </a:rPr>
              <a:t>Building project, see </a:t>
            </a:r>
            <a:r>
              <a:rPr lang="en-GB" sz="1400" dirty="0">
                <a:solidFill>
                  <a:schemeClr val="accent6">
                    <a:lumMod val="10000"/>
                  </a:schemeClr>
                </a:solidFill>
                <a:hlinkClick r:id="rId2"/>
              </a:rPr>
              <a:t>https://maven.apache.org/guides/getting-started/maven-in-five-minutes.html</a:t>
            </a:r>
            <a:r>
              <a:rPr lang="en-GB" sz="1400" dirty="0">
                <a:solidFill>
                  <a:schemeClr val="accent6">
                    <a:lumMod val="10000"/>
                  </a:schemeClr>
                </a:solidFill>
              </a:rPr>
              <a:t> - Choose archetype </a:t>
            </a:r>
            <a:r>
              <a:rPr lang="en-GB" sz="1400" dirty="0" err="1">
                <a:solidFill>
                  <a:schemeClr val="accent6">
                    <a:lumMod val="10000"/>
                  </a:schemeClr>
                </a:solidFill>
              </a:rPr>
              <a:t>quickstart</a:t>
            </a:r>
            <a:r>
              <a:rPr lang="en-GB" sz="1400" dirty="0">
                <a:solidFill>
                  <a:schemeClr val="accent6">
                    <a:lumMod val="10000"/>
                  </a:schemeClr>
                </a:solidFill>
              </a:rPr>
              <a:t>, it is most commonly used template for testing.</a:t>
            </a:r>
          </a:p>
          <a:p>
            <a:r>
              <a:rPr lang="en-GB" sz="1400" dirty="0">
                <a:solidFill>
                  <a:schemeClr val="accent6">
                    <a:lumMod val="10000"/>
                  </a:schemeClr>
                </a:solidFill>
              </a:rPr>
              <a:t>Hint when using automatically generated projects in Eclipse: We need to create </a:t>
            </a:r>
            <a:r>
              <a:rPr lang="en-GB" sz="1400" i="1" dirty="0">
                <a:solidFill>
                  <a:schemeClr val="accent6">
                    <a:lumMod val="10000"/>
                  </a:schemeClr>
                </a:solidFill>
              </a:rPr>
              <a:t>.</a:t>
            </a:r>
            <a:r>
              <a:rPr lang="en-GB" sz="1400" i="1" dirty="0" err="1">
                <a:solidFill>
                  <a:schemeClr val="accent6">
                    <a:lumMod val="10000"/>
                  </a:schemeClr>
                </a:solidFill>
              </a:rPr>
              <a:t>classpath</a:t>
            </a:r>
            <a:r>
              <a:rPr lang="en-GB" sz="1400" i="1" dirty="0">
                <a:solidFill>
                  <a:schemeClr val="accent6">
                    <a:lumMod val="10000"/>
                  </a:schemeClr>
                </a:solidFill>
              </a:rPr>
              <a:t> </a:t>
            </a:r>
            <a:r>
              <a:rPr lang="en-GB" sz="1400" dirty="0">
                <a:solidFill>
                  <a:schemeClr val="accent6">
                    <a:lumMod val="10000"/>
                  </a:schemeClr>
                </a:solidFill>
              </a:rPr>
              <a:t>file (Generated automatically when we create project using Eclipse). Since this project structure is generated outside of Eclipse we need to create </a:t>
            </a:r>
            <a:r>
              <a:rPr lang="en-GB" sz="1400" i="1" dirty="0">
                <a:solidFill>
                  <a:schemeClr val="accent6">
                    <a:lumMod val="10000"/>
                  </a:schemeClr>
                </a:solidFill>
              </a:rPr>
              <a:t>.</a:t>
            </a:r>
            <a:r>
              <a:rPr lang="en-GB" sz="1400" i="1" dirty="0" err="1">
                <a:solidFill>
                  <a:schemeClr val="accent6">
                    <a:lumMod val="10000"/>
                  </a:schemeClr>
                </a:solidFill>
              </a:rPr>
              <a:t>classpath</a:t>
            </a:r>
            <a:r>
              <a:rPr lang="en-GB" sz="1400" i="1" dirty="0">
                <a:solidFill>
                  <a:schemeClr val="accent6">
                    <a:lumMod val="10000"/>
                  </a:schemeClr>
                </a:solidFill>
              </a:rPr>
              <a:t> </a:t>
            </a:r>
            <a:r>
              <a:rPr lang="en-GB" sz="1400" dirty="0">
                <a:solidFill>
                  <a:schemeClr val="accent6">
                    <a:lumMod val="10000"/>
                  </a:schemeClr>
                </a:solidFill>
              </a:rPr>
              <a:t>file manually. Go to directory where </a:t>
            </a:r>
            <a:r>
              <a:rPr lang="en-GB" sz="1400" dirty="0" err="1">
                <a:solidFill>
                  <a:schemeClr val="accent6">
                    <a:lumMod val="10000"/>
                  </a:schemeClr>
                </a:solidFill>
              </a:rPr>
              <a:t>src</a:t>
            </a:r>
            <a:r>
              <a:rPr lang="en-GB" sz="1400" dirty="0">
                <a:solidFill>
                  <a:schemeClr val="accent6">
                    <a:lumMod val="10000"/>
                  </a:schemeClr>
                </a:solidFill>
              </a:rPr>
              <a:t> folder is present, and in </a:t>
            </a:r>
            <a:r>
              <a:rPr lang="en-GB" sz="1400" i="1" dirty="0" err="1">
                <a:solidFill>
                  <a:schemeClr val="accent6">
                    <a:lumMod val="10000"/>
                  </a:schemeClr>
                </a:solidFill>
              </a:rPr>
              <a:t>cmd</a:t>
            </a:r>
            <a:r>
              <a:rPr lang="en-GB" sz="1400" dirty="0">
                <a:solidFill>
                  <a:schemeClr val="accent6">
                    <a:lumMod val="10000"/>
                  </a:schemeClr>
                </a:solidFill>
              </a:rPr>
              <a:t> type </a:t>
            </a:r>
            <a:r>
              <a:rPr lang="en-GB" sz="1400" i="1" dirty="0" err="1">
                <a:solidFill>
                  <a:schemeClr val="accent6">
                    <a:lumMod val="10000"/>
                  </a:schemeClr>
                </a:solidFill>
              </a:rPr>
              <a:t>mvn</a:t>
            </a:r>
            <a:r>
              <a:rPr lang="en-GB" sz="1400" i="1" dirty="0">
                <a:solidFill>
                  <a:schemeClr val="accent6">
                    <a:lumMod val="10000"/>
                  </a:schemeClr>
                </a:solidFill>
              </a:rPr>
              <a:t> </a:t>
            </a:r>
            <a:r>
              <a:rPr lang="en-GB" sz="1400" i="1" dirty="0" err="1">
                <a:solidFill>
                  <a:schemeClr val="accent6">
                    <a:lumMod val="10000"/>
                  </a:schemeClr>
                </a:solidFill>
              </a:rPr>
              <a:t>eclipse:eclipse</a:t>
            </a:r>
            <a:r>
              <a:rPr lang="en-GB" sz="1400" i="1" dirty="0">
                <a:solidFill>
                  <a:schemeClr val="accent6">
                    <a:lumMod val="10000"/>
                  </a:schemeClr>
                </a:solidFill>
              </a:rPr>
              <a:t>.</a:t>
            </a:r>
          </a:p>
          <a:p>
            <a:r>
              <a:rPr lang="en-GB" sz="1400" dirty="0">
                <a:solidFill>
                  <a:schemeClr val="accent6">
                    <a:lumMod val="10000"/>
                  </a:schemeClr>
                </a:solidFill>
              </a:rPr>
              <a:t>Maven stores downloaded dependencies into </a:t>
            </a:r>
            <a:r>
              <a:rPr lang="en-GB" sz="1400" i="1" dirty="0">
                <a:solidFill>
                  <a:schemeClr val="accent6">
                    <a:lumMod val="10000"/>
                  </a:schemeClr>
                </a:solidFill>
              </a:rPr>
              <a:t>C:\Users\username\.m2\repository directory</a:t>
            </a:r>
            <a:r>
              <a:rPr lang="en-GB" sz="1400" dirty="0">
                <a:solidFill>
                  <a:schemeClr val="accent6">
                    <a:lumMod val="10000"/>
                  </a:schemeClr>
                </a:solidFill>
              </a:rPr>
              <a:t>.</a:t>
            </a:r>
          </a:p>
          <a:p>
            <a:endParaRPr lang="en-GB" sz="1400" dirty="0">
              <a:solidFill>
                <a:schemeClr val="accent6">
                  <a:lumMod val="10000"/>
                </a:schemeClr>
              </a:solidFill>
            </a:endParaRPr>
          </a:p>
          <a:p>
            <a:pPr marL="0" indent="0">
              <a:buNone/>
            </a:pPr>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endParaRPr lang="en-GB" sz="1400" b="1" dirty="0">
              <a:solidFill>
                <a:schemeClr val="accent6">
                  <a:lumMod val="10000"/>
                </a:schemeClr>
              </a:solidFill>
            </a:endParaRPr>
          </a:p>
          <a:p>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614761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Maven – pom.xml, test execution plugin, integration with testing.xml</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Pom.xml file is most important file in maven based projects. Inside it dependencies, plugins and configurations are defined.</a:t>
            </a:r>
          </a:p>
          <a:p>
            <a:r>
              <a:rPr lang="en-GB" sz="1400" dirty="0">
                <a:solidFill>
                  <a:schemeClr val="accent6">
                    <a:lumMod val="10000"/>
                  </a:schemeClr>
                </a:solidFill>
              </a:rPr>
              <a:t>Every dependency has </a:t>
            </a:r>
            <a:r>
              <a:rPr lang="en-GB" sz="1400" i="1" dirty="0" err="1">
                <a:solidFill>
                  <a:schemeClr val="accent6">
                    <a:lumMod val="10000"/>
                  </a:schemeClr>
                </a:solidFill>
              </a:rPr>
              <a:t>groupId</a:t>
            </a:r>
            <a:r>
              <a:rPr lang="en-GB" sz="1400" dirty="0">
                <a:solidFill>
                  <a:schemeClr val="accent6">
                    <a:lumMod val="10000"/>
                  </a:schemeClr>
                </a:solidFill>
              </a:rPr>
              <a:t>, </a:t>
            </a:r>
            <a:r>
              <a:rPr lang="en-GB" sz="1400" i="1" dirty="0" err="1">
                <a:solidFill>
                  <a:schemeClr val="accent6">
                    <a:lumMod val="10000"/>
                  </a:schemeClr>
                </a:solidFill>
              </a:rPr>
              <a:t>artifactId</a:t>
            </a:r>
            <a:r>
              <a:rPr lang="en-GB" sz="1400" dirty="0">
                <a:solidFill>
                  <a:schemeClr val="accent6">
                    <a:lumMod val="10000"/>
                  </a:schemeClr>
                </a:solidFill>
              </a:rPr>
              <a:t>, version. See image below:</a:t>
            </a:r>
          </a:p>
          <a:p>
            <a:pPr marL="0" indent="0">
              <a:buNone/>
            </a:pPr>
            <a:endParaRPr lang="en-GB" sz="1400" dirty="0">
              <a:solidFill>
                <a:schemeClr val="accent6">
                  <a:lumMod val="10000"/>
                </a:schemeClr>
              </a:solidFill>
            </a:endParaRPr>
          </a:p>
          <a:p>
            <a:pPr marL="0" indent="0">
              <a:buNone/>
            </a:pPr>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r>
              <a:rPr lang="en-GB" sz="1400" dirty="0">
                <a:solidFill>
                  <a:schemeClr val="accent6">
                    <a:lumMod val="10000"/>
                  </a:schemeClr>
                </a:solidFill>
              </a:rPr>
              <a:t>Pom.xml file can manage plugins used also. One of very useful plugins in test automation when using Maven is </a:t>
            </a:r>
            <a:r>
              <a:rPr lang="en-GB" sz="1400" i="1" dirty="0" err="1">
                <a:solidFill>
                  <a:schemeClr val="accent6">
                    <a:lumMod val="10000"/>
                  </a:schemeClr>
                </a:solidFill>
              </a:rPr>
              <a:t>Surefire</a:t>
            </a:r>
            <a:r>
              <a:rPr lang="en-GB" sz="1400" dirty="0">
                <a:solidFill>
                  <a:schemeClr val="accent6">
                    <a:lumMod val="10000"/>
                  </a:schemeClr>
                </a:solidFill>
              </a:rPr>
              <a:t> plugin, it manages test execution.</a:t>
            </a:r>
          </a:p>
          <a:p>
            <a:r>
              <a:rPr lang="en-GB" sz="1400" dirty="0">
                <a:solidFill>
                  <a:schemeClr val="accent6">
                    <a:lumMod val="10000"/>
                  </a:schemeClr>
                </a:solidFill>
              </a:rPr>
              <a:t>Plugins are added by adding </a:t>
            </a:r>
            <a:r>
              <a:rPr lang="en-GB" sz="1400" i="1" dirty="0">
                <a:solidFill>
                  <a:srgbClr val="7030A0"/>
                </a:solidFill>
              </a:rPr>
              <a:t>&lt;build&gt; </a:t>
            </a:r>
            <a:r>
              <a:rPr lang="en-GB" sz="1400" dirty="0">
                <a:solidFill>
                  <a:schemeClr val="accent6">
                    <a:lumMod val="10000"/>
                  </a:schemeClr>
                </a:solidFill>
              </a:rPr>
              <a:t>with nested </a:t>
            </a:r>
            <a:r>
              <a:rPr lang="en-GB" sz="1400" i="1" dirty="0">
                <a:solidFill>
                  <a:srgbClr val="7030A0"/>
                </a:solidFill>
              </a:rPr>
              <a:t>&lt;</a:t>
            </a:r>
            <a:r>
              <a:rPr lang="en-GB" sz="1400" i="1" dirty="0" err="1">
                <a:solidFill>
                  <a:srgbClr val="7030A0"/>
                </a:solidFill>
              </a:rPr>
              <a:t>pluginManagement</a:t>
            </a:r>
            <a:r>
              <a:rPr lang="en-GB" sz="1400" i="1" dirty="0">
                <a:solidFill>
                  <a:srgbClr val="7030A0"/>
                </a:solidFill>
              </a:rPr>
              <a:t>&gt; </a:t>
            </a:r>
            <a:r>
              <a:rPr lang="en-GB" sz="1400" dirty="0">
                <a:solidFill>
                  <a:schemeClr val="accent6">
                    <a:lumMod val="10000"/>
                  </a:schemeClr>
                </a:solidFill>
              </a:rPr>
              <a:t>, </a:t>
            </a:r>
            <a:r>
              <a:rPr lang="en-GB" sz="1400" i="1" dirty="0">
                <a:solidFill>
                  <a:srgbClr val="7030A0"/>
                </a:solidFill>
              </a:rPr>
              <a:t>&lt;plugins&gt; </a:t>
            </a:r>
            <a:r>
              <a:rPr lang="en-GB" sz="1400" dirty="0">
                <a:solidFill>
                  <a:schemeClr val="accent6">
                    <a:lumMod val="10000"/>
                  </a:schemeClr>
                </a:solidFill>
              </a:rPr>
              <a:t>and </a:t>
            </a:r>
            <a:r>
              <a:rPr lang="en-GB" sz="1400" i="1" dirty="0">
                <a:solidFill>
                  <a:srgbClr val="7030A0"/>
                </a:solidFill>
              </a:rPr>
              <a:t>&lt;plugin&gt; </a:t>
            </a:r>
            <a:r>
              <a:rPr lang="en-GB" sz="1400" dirty="0">
                <a:solidFill>
                  <a:schemeClr val="accent6">
                    <a:lumMod val="10000"/>
                  </a:schemeClr>
                </a:solidFill>
              </a:rPr>
              <a:t>tags. See image below:</a:t>
            </a:r>
          </a:p>
          <a:p>
            <a:pPr marL="0" indent="0">
              <a:buNone/>
            </a:pPr>
            <a:endParaRPr lang="en-GB" sz="1400" dirty="0">
              <a:solidFill>
                <a:schemeClr val="accent6">
                  <a:lumMod val="10000"/>
                </a:schemeClr>
              </a:solidFill>
            </a:endParaRPr>
          </a:p>
          <a:p>
            <a:endParaRPr lang="en-GB" sz="1400" b="1" dirty="0">
              <a:solidFill>
                <a:schemeClr val="accent6">
                  <a:lumMod val="10000"/>
                </a:schemeClr>
              </a:solidFill>
            </a:endParaRPr>
          </a:p>
          <a:p>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endParaRPr lang="en-GB" sz="1000" dirty="0">
              <a:solidFill>
                <a:srgbClr val="000000"/>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F3A3049C-42E1-4A3B-BBDA-B77AF8FA7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764" y="2552578"/>
            <a:ext cx="3124636" cy="876422"/>
          </a:xfrm>
          <a:prstGeom prst="rect">
            <a:avLst/>
          </a:prstGeom>
        </p:spPr>
      </p:pic>
      <p:pic>
        <p:nvPicPr>
          <p:cNvPr id="7" name="Picture 6">
            <a:extLst>
              <a:ext uri="{FF2B5EF4-FFF2-40B4-BE49-F238E27FC236}">
                <a16:creationId xmlns:a16="http://schemas.microsoft.com/office/drawing/2014/main" id="{BA98D747-7CCB-45C6-8489-FD349FBD9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764" y="4261759"/>
            <a:ext cx="3124636" cy="2227221"/>
          </a:xfrm>
          <a:prstGeom prst="rect">
            <a:avLst/>
          </a:prstGeom>
        </p:spPr>
      </p:pic>
    </p:spTree>
    <p:extLst>
      <p:ext uri="{BB962C8B-B14F-4D97-AF65-F5344CB8AC3E}">
        <p14:creationId xmlns:p14="http://schemas.microsoft.com/office/powerpoint/2010/main" val="3681268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Maven – pom.xml, test execution plugin, integration with testing.xml</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One more thing worth mentioning about configuring </a:t>
            </a:r>
            <a:r>
              <a:rPr lang="en-GB" sz="1400" i="1" dirty="0">
                <a:solidFill>
                  <a:schemeClr val="accent6">
                    <a:lumMod val="10000"/>
                  </a:schemeClr>
                </a:solidFill>
              </a:rPr>
              <a:t>pom.xml </a:t>
            </a:r>
            <a:r>
              <a:rPr lang="en-GB" sz="1400" dirty="0">
                <a:solidFill>
                  <a:schemeClr val="accent6">
                    <a:lumMod val="10000"/>
                  </a:schemeClr>
                </a:solidFill>
              </a:rPr>
              <a:t>file is that in it testing.xml can be incorporated. This way provides integration of TestNG execution management capabilities with maven so execution can be handled from </a:t>
            </a:r>
            <a:r>
              <a:rPr lang="en-GB" sz="1400" i="1" dirty="0">
                <a:solidFill>
                  <a:schemeClr val="accent6">
                    <a:lumMod val="10000"/>
                  </a:schemeClr>
                </a:solidFill>
              </a:rPr>
              <a:t>testing.xml </a:t>
            </a:r>
            <a:r>
              <a:rPr lang="en-GB" sz="1400" dirty="0">
                <a:solidFill>
                  <a:schemeClr val="accent6">
                    <a:lumMod val="10000"/>
                  </a:schemeClr>
                </a:solidFill>
              </a:rPr>
              <a:t>and run using maven itself.</a:t>
            </a:r>
          </a:p>
          <a:p>
            <a:r>
              <a:rPr lang="en-GB" sz="1400" dirty="0">
                <a:solidFill>
                  <a:schemeClr val="accent6">
                    <a:lumMod val="10000"/>
                  </a:schemeClr>
                </a:solidFill>
              </a:rPr>
              <a:t>This can be done by adding </a:t>
            </a:r>
            <a:r>
              <a:rPr lang="en-GB" sz="1400" i="1" dirty="0">
                <a:solidFill>
                  <a:srgbClr val="7030A0"/>
                </a:solidFill>
              </a:rPr>
              <a:t>&lt;configuration&gt; </a:t>
            </a:r>
            <a:r>
              <a:rPr lang="en-GB" sz="1400" dirty="0">
                <a:solidFill>
                  <a:schemeClr val="accent6">
                    <a:lumMod val="10000"/>
                  </a:schemeClr>
                </a:solidFill>
              </a:rPr>
              <a:t>tag with nested </a:t>
            </a:r>
            <a:r>
              <a:rPr lang="en-GB" sz="1400" i="1" dirty="0">
                <a:solidFill>
                  <a:srgbClr val="7030A0"/>
                </a:solidFill>
              </a:rPr>
              <a:t>&lt;</a:t>
            </a:r>
            <a:r>
              <a:rPr lang="en-GB" sz="1400" i="1" dirty="0" err="1">
                <a:solidFill>
                  <a:srgbClr val="7030A0"/>
                </a:solidFill>
              </a:rPr>
              <a:t>suiteXmlFiles</a:t>
            </a:r>
            <a:r>
              <a:rPr lang="en-GB" sz="1400" i="1" dirty="0">
                <a:solidFill>
                  <a:srgbClr val="7030A0"/>
                </a:solidFill>
              </a:rPr>
              <a:t>&gt; </a:t>
            </a:r>
            <a:r>
              <a:rPr lang="en-GB" sz="1400" dirty="0">
                <a:solidFill>
                  <a:schemeClr val="accent6">
                    <a:lumMod val="10000"/>
                  </a:schemeClr>
                </a:solidFill>
              </a:rPr>
              <a:t>and </a:t>
            </a:r>
            <a:r>
              <a:rPr lang="en-GB" sz="1400" i="1" dirty="0">
                <a:solidFill>
                  <a:srgbClr val="7030A0"/>
                </a:solidFill>
              </a:rPr>
              <a:t>&lt;</a:t>
            </a:r>
            <a:r>
              <a:rPr lang="en-GB" sz="1400" i="1" dirty="0" err="1">
                <a:solidFill>
                  <a:srgbClr val="7030A0"/>
                </a:solidFill>
              </a:rPr>
              <a:t>suiteXmlFile</a:t>
            </a:r>
            <a:r>
              <a:rPr lang="en-GB" sz="1400" i="1" dirty="0">
                <a:solidFill>
                  <a:srgbClr val="7030A0"/>
                </a:solidFill>
              </a:rPr>
              <a:t>&gt; </a:t>
            </a:r>
            <a:r>
              <a:rPr lang="en-GB" sz="1400" dirty="0">
                <a:solidFill>
                  <a:schemeClr val="accent6">
                    <a:lumMod val="10000"/>
                  </a:schemeClr>
                </a:solidFill>
              </a:rPr>
              <a:t>inside previously added </a:t>
            </a:r>
            <a:r>
              <a:rPr lang="en-GB" sz="1400" i="1" dirty="0">
                <a:solidFill>
                  <a:srgbClr val="7030A0"/>
                </a:solidFill>
              </a:rPr>
              <a:t>&lt;</a:t>
            </a:r>
            <a:r>
              <a:rPr lang="en-GB" sz="1400" i="1" dirty="0" err="1">
                <a:solidFill>
                  <a:srgbClr val="7030A0"/>
                </a:solidFill>
              </a:rPr>
              <a:t>pluginManagement</a:t>
            </a:r>
            <a:r>
              <a:rPr lang="en-GB" sz="1400" i="1" dirty="0">
                <a:solidFill>
                  <a:srgbClr val="7030A0"/>
                </a:solidFill>
              </a:rPr>
              <a:t>&gt;</a:t>
            </a:r>
            <a:r>
              <a:rPr lang="en-GB" sz="1400" dirty="0">
                <a:solidFill>
                  <a:schemeClr val="accent6">
                    <a:lumMod val="10000"/>
                  </a:schemeClr>
                </a:solidFill>
              </a:rPr>
              <a:t> , </a:t>
            </a:r>
            <a:r>
              <a:rPr lang="en-GB" sz="1400" i="1" dirty="0">
                <a:solidFill>
                  <a:srgbClr val="7030A0"/>
                </a:solidFill>
              </a:rPr>
              <a:t>&lt;plugins&gt; </a:t>
            </a:r>
            <a:r>
              <a:rPr lang="en-GB" sz="1400" dirty="0">
                <a:solidFill>
                  <a:schemeClr val="accent6">
                    <a:lumMod val="10000"/>
                  </a:schemeClr>
                </a:solidFill>
              </a:rPr>
              <a:t>, </a:t>
            </a:r>
            <a:r>
              <a:rPr lang="en-GB" sz="1400" i="1" dirty="0">
                <a:solidFill>
                  <a:srgbClr val="7030A0"/>
                </a:solidFill>
              </a:rPr>
              <a:t>&lt;plugin&gt; </a:t>
            </a:r>
            <a:r>
              <a:rPr lang="en-GB" sz="1400" dirty="0">
                <a:solidFill>
                  <a:schemeClr val="accent6">
                    <a:lumMod val="10000"/>
                  </a:schemeClr>
                </a:solidFill>
              </a:rPr>
              <a:t>. See image below:</a:t>
            </a:r>
          </a:p>
          <a:p>
            <a:endParaRPr lang="en-GB" sz="1400" b="1" dirty="0">
              <a:solidFill>
                <a:schemeClr val="accent6">
                  <a:lumMod val="10000"/>
                </a:schemeClr>
              </a:solidFill>
            </a:endParaRPr>
          </a:p>
          <a:p>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r>
              <a:rPr lang="en-GB" sz="1400" dirty="0">
                <a:solidFill>
                  <a:srgbClr val="000000"/>
                </a:solidFill>
              </a:rPr>
              <a:t>Example of complete </a:t>
            </a:r>
            <a:r>
              <a:rPr lang="en-GB" sz="1400" i="1" dirty="0">
                <a:solidFill>
                  <a:srgbClr val="000000"/>
                </a:solidFill>
              </a:rPr>
              <a:t>pom.xml </a:t>
            </a:r>
            <a:r>
              <a:rPr lang="en-GB" sz="1400" dirty="0">
                <a:solidFill>
                  <a:srgbClr val="000000"/>
                </a:solidFill>
              </a:rPr>
              <a:t>file can be found on image displayed on next slide.</a:t>
            </a: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8" name="Picture 7">
            <a:extLst>
              <a:ext uri="{FF2B5EF4-FFF2-40B4-BE49-F238E27FC236}">
                <a16:creationId xmlns:a16="http://schemas.microsoft.com/office/drawing/2014/main" id="{0BB93E5E-9EA8-44E0-9426-5FD022117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047" y="2810605"/>
            <a:ext cx="3943900" cy="2619741"/>
          </a:xfrm>
          <a:prstGeom prst="rect">
            <a:avLst/>
          </a:prstGeom>
        </p:spPr>
      </p:pic>
    </p:spTree>
    <p:extLst>
      <p:ext uri="{BB962C8B-B14F-4D97-AF65-F5344CB8AC3E}">
        <p14:creationId xmlns:p14="http://schemas.microsoft.com/office/powerpoint/2010/main" val="3412308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Maven – </a:t>
            </a:r>
            <a:r>
              <a:rPr lang="en-GB" i="1" dirty="0"/>
              <a:t>pom.xml</a:t>
            </a:r>
            <a:r>
              <a:rPr lang="en-GB" dirty="0"/>
              <a:t>, test execution plugin, integration with </a:t>
            </a:r>
            <a:r>
              <a:rPr lang="en-GB" i="1" dirty="0"/>
              <a:t>testing.xml</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One more thing worth mentioning about configuring </a:t>
            </a:r>
            <a:r>
              <a:rPr lang="en-GB" sz="1400" i="1" dirty="0">
                <a:solidFill>
                  <a:schemeClr val="accent6">
                    <a:lumMod val="10000"/>
                  </a:schemeClr>
                </a:solidFill>
              </a:rPr>
              <a:t>pom.xml</a:t>
            </a:r>
            <a:r>
              <a:rPr lang="en-GB" sz="1400" dirty="0">
                <a:solidFill>
                  <a:schemeClr val="accent6">
                    <a:lumMod val="10000"/>
                  </a:schemeClr>
                </a:solidFill>
              </a:rPr>
              <a:t> file is that in it testing.xml can be incorporated. This way provides integration of TestNG execution management capabilities with maven so execution can be handled from testing.xml and run using maven itself.</a:t>
            </a:r>
          </a:p>
          <a:p>
            <a:r>
              <a:rPr lang="en-GB" sz="1400" dirty="0">
                <a:solidFill>
                  <a:schemeClr val="accent6">
                    <a:lumMod val="10000"/>
                  </a:schemeClr>
                </a:solidFill>
              </a:rPr>
              <a:t>This can be done by adding </a:t>
            </a:r>
            <a:r>
              <a:rPr lang="en-GB" sz="1400" i="1" dirty="0">
                <a:solidFill>
                  <a:srgbClr val="7030A0"/>
                </a:solidFill>
              </a:rPr>
              <a:t>&lt;configuration&gt; </a:t>
            </a:r>
            <a:r>
              <a:rPr lang="en-GB" sz="1400" dirty="0">
                <a:solidFill>
                  <a:schemeClr val="accent6">
                    <a:lumMod val="10000"/>
                  </a:schemeClr>
                </a:solidFill>
              </a:rPr>
              <a:t>tag with nested </a:t>
            </a:r>
            <a:r>
              <a:rPr lang="en-GB" sz="1400" i="1" dirty="0">
                <a:solidFill>
                  <a:srgbClr val="7030A0"/>
                </a:solidFill>
              </a:rPr>
              <a:t>&lt;</a:t>
            </a:r>
            <a:r>
              <a:rPr lang="en-GB" sz="1400" i="1" dirty="0" err="1">
                <a:solidFill>
                  <a:srgbClr val="7030A0"/>
                </a:solidFill>
              </a:rPr>
              <a:t>suiteXmlFiles</a:t>
            </a:r>
            <a:r>
              <a:rPr lang="en-GB" sz="1400" i="1" dirty="0">
                <a:solidFill>
                  <a:srgbClr val="7030A0"/>
                </a:solidFill>
              </a:rPr>
              <a:t>&gt; </a:t>
            </a:r>
            <a:r>
              <a:rPr lang="en-GB" sz="1400" dirty="0">
                <a:solidFill>
                  <a:schemeClr val="accent6">
                    <a:lumMod val="10000"/>
                  </a:schemeClr>
                </a:solidFill>
              </a:rPr>
              <a:t>and </a:t>
            </a:r>
            <a:r>
              <a:rPr lang="en-GB" sz="1400" i="1" dirty="0">
                <a:solidFill>
                  <a:srgbClr val="7030A0"/>
                </a:solidFill>
              </a:rPr>
              <a:t>&lt;</a:t>
            </a:r>
            <a:r>
              <a:rPr lang="en-GB" sz="1400" i="1" dirty="0" err="1">
                <a:solidFill>
                  <a:srgbClr val="7030A0"/>
                </a:solidFill>
              </a:rPr>
              <a:t>suiteXmlFile</a:t>
            </a:r>
            <a:r>
              <a:rPr lang="en-GB" sz="1400" i="1" dirty="0">
                <a:solidFill>
                  <a:srgbClr val="7030A0"/>
                </a:solidFill>
              </a:rPr>
              <a:t>&gt; </a:t>
            </a:r>
            <a:r>
              <a:rPr lang="en-GB" sz="1400" dirty="0">
                <a:solidFill>
                  <a:schemeClr val="accent6">
                    <a:lumMod val="10000"/>
                  </a:schemeClr>
                </a:solidFill>
              </a:rPr>
              <a:t>inside previously added </a:t>
            </a:r>
            <a:r>
              <a:rPr lang="en-GB" sz="1400" i="1" dirty="0">
                <a:solidFill>
                  <a:srgbClr val="7030A0"/>
                </a:solidFill>
              </a:rPr>
              <a:t>&lt;</a:t>
            </a:r>
            <a:r>
              <a:rPr lang="en-GB" sz="1400" i="1" dirty="0" err="1">
                <a:solidFill>
                  <a:srgbClr val="7030A0"/>
                </a:solidFill>
              </a:rPr>
              <a:t>pluginManagement</a:t>
            </a:r>
            <a:r>
              <a:rPr lang="en-GB" sz="1400" i="1" dirty="0">
                <a:solidFill>
                  <a:srgbClr val="7030A0"/>
                </a:solidFill>
              </a:rPr>
              <a:t>&gt; </a:t>
            </a:r>
            <a:r>
              <a:rPr lang="en-GB" sz="1400" dirty="0">
                <a:solidFill>
                  <a:schemeClr val="accent6">
                    <a:lumMod val="10000"/>
                  </a:schemeClr>
                </a:solidFill>
              </a:rPr>
              <a:t>, </a:t>
            </a:r>
            <a:r>
              <a:rPr lang="en-GB" sz="1400" i="1" dirty="0">
                <a:solidFill>
                  <a:srgbClr val="7030A0"/>
                </a:solidFill>
              </a:rPr>
              <a:t>&lt;plugins&gt; </a:t>
            </a:r>
            <a:r>
              <a:rPr lang="en-GB" sz="1400" dirty="0">
                <a:solidFill>
                  <a:schemeClr val="accent6">
                    <a:lumMod val="10000"/>
                  </a:schemeClr>
                </a:solidFill>
              </a:rPr>
              <a:t>, </a:t>
            </a:r>
            <a:r>
              <a:rPr lang="en-GB" sz="1400" i="1" dirty="0">
                <a:solidFill>
                  <a:srgbClr val="7030A0"/>
                </a:solidFill>
              </a:rPr>
              <a:t>&lt;plugin&gt; </a:t>
            </a:r>
            <a:r>
              <a:rPr lang="en-GB" sz="1400" dirty="0">
                <a:solidFill>
                  <a:schemeClr val="accent6">
                    <a:lumMod val="10000"/>
                  </a:schemeClr>
                </a:solidFill>
              </a:rPr>
              <a:t>. See image below:</a:t>
            </a:r>
          </a:p>
          <a:p>
            <a:endParaRPr lang="en-GB" sz="1400" b="1" dirty="0">
              <a:solidFill>
                <a:schemeClr val="accent6">
                  <a:lumMod val="10000"/>
                </a:schemeClr>
              </a:solidFill>
            </a:endParaRPr>
          </a:p>
          <a:p>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r>
              <a:rPr lang="en-GB" sz="1400" dirty="0">
                <a:solidFill>
                  <a:srgbClr val="000000"/>
                </a:solidFill>
              </a:rPr>
              <a:t>Example of complete </a:t>
            </a:r>
            <a:r>
              <a:rPr lang="en-GB" sz="1400" i="1" dirty="0">
                <a:solidFill>
                  <a:srgbClr val="000000"/>
                </a:solidFill>
              </a:rPr>
              <a:t>pom.xml </a:t>
            </a:r>
            <a:r>
              <a:rPr lang="en-GB" sz="1400" dirty="0">
                <a:solidFill>
                  <a:srgbClr val="000000"/>
                </a:solidFill>
              </a:rPr>
              <a:t>file can be found on image displayed on next slide.</a:t>
            </a: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8" name="Picture 7">
            <a:extLst>
              <a:ext uri="{FF2B5EF4-FFF2-40B4-BE49-F238E27FC236}">
                <a16:creationId xmlns:a16="http://schemas.microsoft.com/office/drawing/2014/main" id="{0BB93E5E-9EA8-44E0-9426-5FD022117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047" y="2810605"/>
            <a:ext cx="3943900" cy="2619741"/>
          </a:xfrm>
          <a:prstGeom prst="rect">
            <a:avLst/>
          </a:prstGeom>
        </p:spPr>
      </p:pic>
    </p:spTree>
    <p:extLst>
      <p:ext uri="{BB962C8B-B14F-4D97-AF65-F5344CB8AC3E}">
        <p14:creationId xmlns:p14="http://schemas.microsoft.com/office/powerpoint/2010/main" val="1132818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pic>
        <p:nvPicPr>
          <p:cNvPr id="9" name="Picture 8">
            <a:extLst>
              <a:ext uri="{FF2B5EF4-FFF2-40B4-BE49-F238E27FC236}">
                <a16:creationId xmlns:a16="http://schemas.microsoft.com/office/drawing/2014/main" id="{2DC6AED8-DD2D-4050-B487-54E5C2015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66700"/>
            <a:ext cx="5590035" cy="6324600"/>
          </a:xfrm>
          <a:prstGeom prst="rect">
            <a:avLst/>
          </a:prstGeom>
        </p:spPr>
      </p:pic>
    </p:spTree>
    <p:extLst>
      <p:ext uri="{BB962C8B-B14F-4D97-AF65-F5344CB8AC3E}">
        <p14:creationId xmlns:p14="http://schemas.microsoft.com/office/powerpoint/2010/main" val="403777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i="1" dirty="0" err="1"/>
              <a:t>WebDriverManager</a:t>
            </a:r>
            <a:endParaRPr lang="en-GB" i="1" dirty="0"/>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In order to achieve complete robustness of your scripts, there is one more step that need to be performed.</a:t>
            </a:r>
          </a:p>
          <a:p>
            <a:r>
              <a:rPr lang="en-GB" sz="1400" dirty="0">
                <a:solidFill>
                  <a:schemeClr val="accent6">
                    <a:lumMod val="10000"/>
                  </a:schemeClr>
                </a:solidFill>
              </a:rPr>
              <a:t>Remember when we mentioned at the beginning of this presentation that in order to run scripts on specific browser you need to download corresponding driver and set system property to relative path that driver is stored. Bad side of this approach is that these files are quite large and you don’t have enough flexibility since relative path is used in your code.  So when new people pull scripts from repo, they would need to download these files, put in desired folders and change paths in script code.</a:t>
            </a:r>
          </a:p>
          <a:p>
            <a:r>
              <a:rPr lang="en-GB" sz="1400" dirty="0">
                <a:solidFill>
                  <a:schemeClr val="accent6">
                    <a:lumMod val="10000"/>
                  </a:schemeClr>
                </a:solidFill>
              </a:rPr>
              <a:t>To overcome this drawbacks you should add following dependency in your pom.xml file:</a:t>
            </a:r>
          </a:p>
          <a:p>
            <a:pPr marL="0" indent="0">
              <a:buNone/>
            </a:pPr>
            <a:r>
              <a:rPr lang="en-GB" sz="1100" i="1" dirty="0">
                <a:solidFill>
                  <a:srgbClr val="7030A0"/>
                </a:solidFill>
              </a:rPr>
              <a:t>&lt;</a:t>
            </a:r>
            <a:r>
              <a:rPr lang="en-GB" sz="1100" i="1" dirty="0" err="1">
                <a:solidFill>
                  <a:srgbClr val="7030A0"/>
                </a:solidFill>
              </a:rPr>
              <a:t>depedency</a:t>
            </a:r>
            <a:r>
              <a:rPr lang="en-GB" sz="1100" i="1" dirty="0">
                <a:solidFill>
                  <a:srgbClr val="7030A0"/>
                </a:solidFill>
              </a:rPr>
              <a:t>&gt;</a:t>
            </a:r>
          </a:p>
          <a:p>
            <a:pPr marL="0" indent="0">
              <a:buNone/>
            </a:pPr>
            <a:r>
              <a:rPr lang="en-GB" sz="1100" i="1" dirty="0">
                <a:solidFill>
                  <a:srgbClr val="7030A0"/>
                </a:solidFill>
              </a:rPr>
              <a:t>	&lt;</a:t>
            </a:r>
            <a:r>
              <a:rPr lang="en-GB" sz="1100" i="1" dirty="0" err="1">
                <a:solidFill>
                  <a:srgbClr val="7030A0"/>
                </a:solidFill>
              </a:rPr>
              <a:t>groupId</a:t>
            </a:r>
            <a:r>
              <a:rPr lang="en-GB" sz="1100" i="1" dirty="0">
                <a:solidFill>
                  <a:srgbClr val="7030A0"/>
                </a:solidFill>
              </a:rPr>
              <a:t>&gt;</a:t>
            </a:r>
            <a:r>
              <a:rPr lang="en-GB" sz="1100" i="1" dirty="0" err="1">
                <a:solidFill>
                  <a:srgbClr val="7030A0"/>
                </a:solidFill>
              </a:rPr>
              <a:t>io.github.bonigarcia</a:t>
            </a:r>
            <a:r>
              <a:rPr lang="en-GB" sz="1100" i="1" dirty="0">
                <a:solidFill>
                  <a:srgbClr val="7030A0"/>
                </a:solidFill>
              </a:rPr>
              <a:t>&lt;/</a:t>
            </a:r>
            <a:r>
              <a:rPr lang="en-GB" sz="1100" i="1" dirty="0" err="1">
                <a:solidFill>
                  <a:srgbClr val="7030A0"/>
                </a:solidFill>
              </a:rPr>
              <a:t>groupId</a:t>
            </a:r>
            <a:r>
              <a:rPr lang="en-GB" sz="1100" i="1" dirty="0">
                <a:solidFill>
                  <a:srgbClr val="7030A0"/>
                </a:solidFill>
              </a:rPr>
              <a:t>&gt;</a:t>
            </a:r>
          </a:p>
          <a:p>
            <a:pPr marL="0" indent="0">
              <a:buNone/>
            </a:pPr>
            <a:r>
              <a:rPr lang="en-GB" sz="1100" i="1" dirty="0">
                <a:solidFill>
                  <a:srgbClr val="7030A0"/>
                </a:solidFill>
              </a:rPr>
              <a:t>	&lt;</a:t>
            </a:r>
            <a:r>
              <a:rPr lang="en-GB" sz="1100" i="1" dirty="0" err="1">
                <a:solidFill>
                  <a:srgbClr val="7030A0"/>
                </a:solidFill>
              </a:rPr>
              <a:t>artifactId</a:t>
            </a:r>
            <a:r>
              <a:rPr lang="en-GB" sz="1100" i="1" dirty="0">
                <a:solidFill>
                  <a:srgbClr val="7030A0"/>
                </a:solidFill>
              </a:rPr>
              <a:t>&gt;</a:t>
            </a:r>
            <a:r>
              <a:rPr lang="en-GB" sz="1100" i="1" dirty="0" err="1">
                <a:solidFill>
                  <a:srgbClr val="7030A0"/>
                </a:solidFill>
              </a:rPr>
              <a:t>webdrivermanager</a:t>
            </a:r>
            <a:r>
              <a:rPr lang="en-GB" sz="1100" i="1" dirty="0">
                <a:solidFill>
                  <a:srgbClr val="7030A0"/>
                </a:solidFill>
              </a:rPr>
              <a:t>&lt;/</a:t>
            </a:r>
            <a:r>
              <a:rPr lang="en-GB" sz="1100" i="1" dirty="0" err="1">
                <a:solidFill>
                  <a:srgbClr val="7030A0"/>
                </a:solidFill>
              </a:rPr>
              <a:t>artifactId</a:t>
            </a:r>
            <a:r>
              <a:rPr lang="en-GB" sz="1100" i="1" dirty="0">
                <a:solidFill>
                  <a:srgbClr val="7030A0"/>
                </a:solidFill>
              </a:rPr>
              <a:t>&gt;</a:t>
            </a:r>
          </a:p>
          <a:p>
            <a:pPr marL="0" indent="0">
              <a:buNone/>
            </a:pPr>
            <a:r>
              <a:rPr lang="en-GB" sz="1100" i="1" dirty="0">
                <a:solidFill>
                  <a:srgbClr val="7030A0"/>
                </a:solidFill>
              </a:rPr>
              <a:t>	&lt;version&gt;2.2.5&lt;/version&gt;</a:t>
            </a:r>
          </a:p>
          <a:p>
            <a:pPr marL="0" indent="0">
              <a:buNone/>
            </a:pPr>
            <a:r>
              <a:rPr lang="en-GB" sz="1100" i="1" dirty="0">
                <a:solidFill>
                  <a:srgbClr val="7030A0"/>
                </a:solidFill>
              </a:rPr>
              <a:t>&lt;/</a:t>
            </a:r>
            <a:r>
              <a:rPr lang="en-GB" sz="1100" i="1" dirty="0" err="1">
                <a:solidFill>
                  <a:srgbClr val="7030A0"/>
                </a:solidFill>
              </a:rPr>
              <a:t>depedency</a:t>
            </a:r>
            <a:r>
              <a:rPr lang="en-GB" sz="1100" i="1" dirty="0">
                <a:solidFill>
                  <a:srgbClr val="7030A0"/>
                </a:solidFill>
              </a:rPr>
              <a:t>&gt;</a:t>
            </a:r>
          </a:p>
          <a:p>
            <a:r>
              <a:rPr lang="en-GB" sz="1400" dirty="0">
                <a:solidFill>
                  <a:schemeClr val="accent6">
                    <a:lumMod val="10000"/>
                  </a:schemeClr>
                </a:solidFill>
              </a:rPr>
              <a:t>Library usage: In your </a:t>
            </a:r>
            <a:r>
              <a:rPr lang="en-GB" sz="1400" dirty="0" err="1">
                <a:solidFill>
                  <a:schemeClr val="accent6">
                    <a:lumMod val="10000"/>
                  </a:schemeClr>
                </a:solidFill>
              </a:rPr>
              <a:t>BrowserFactory</a:t>
            </a:r>
            <a:r>
              <a:rPr lang="en-GB" sz="1400" dirty="0">
                <a:solidFill>
                  <a:schemeClr val="accent6">
                    <a:lumMod val="10000"/>
                  </a:schemeClr>
                </a:solidFill>
              </a:rPr>
              <a:t> class comment out </a:t>
            </a:r>
            <a:r>
              <a:rPr lang="en-GB" sz="1400" dirty="0" err="1">
                <a:solidFill>
                  <a:schemeClr val="accent6">
                    <a:lumMod val="10000"/>
                  </a:schemeClr>
                </a:solidFill>
              </a:rPr>
              <a:t>System.setProperty</a:t>
            </a:r>
            <a:r>
              <a:rPr lang="en-GB" sz="1400" dirty="0">
                <a:solidFill>
                  <a:schemeClr val="accent6">
                    <a:lumMod val="10000"/>
                  </a:schemeClr>
                </a:solidFill>
              </a:rPr>
              <a:t>(“…”, “…”) and instead put following line of code:</a:t>
            </a:r>
          </a:p>
          <a:p>
            <a:pPr marL="0" indent="0">
              <a:buNone/>
            </a:pPr>
            <a:r>
              <a:rPr lang="en-GB" sz="1400" i="1" dirty="0" err="1">
                <a:solidFill>
                  <a:srgbClr val="7030A0"/>
                </a:solidFill>
              </a:rPr>
              <a:t>WebDriverManager.chromedriver</a:t>
            </a:r>
            <a:r>
              <a:rPr lang="en-GB" sz="1400" i="1" dirty="0">
                <a:solidFill>
                  <a:srgbClr val="7030A0"/>
                </a:solidFill>
              </a:rPr>
              <a:t>().setup(); </a:t>
            </a:r>
          </a:p>
          <a:p>
            <a:r>
              <a:rPr lang="en-GB" sz="1400" dirty="0">
                <a:solidFill>
                  <a:schemeClr val="accent6">
                    <a:lumMod val="10000"/>
                  </a:schemeClr>
                </a:solidFill>
              </a:rPr>
              <a:t>NOTE: There are corresponding methods for every available browser, see screenshot example on next page.</a:t>
            </a:r>
          </a:p>
          <a:p>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r>
              <a:rPr lang="en-GB" sz="1400" dirty="0">
                <a:solidFill>
                  <a:srgbClr val="000000"/>
                </a:solidFill>
              </a:rPr>
              <a:t>Example of complete </a:t>
            </a:r>
            <a:r>
              <a:rPr lang="en-GB" sz="1400" i="1" dirty="0">
                <a:solidFill>
                  <a:srgbClr val="000000"/>
                </a:solidFill>
              </a:rPr>
              <a:t>pom.xml </a:t>
            </a:r>
            <a:r>
              <a:rPr lang="en-GB" sz="1400" dirty="0">
                <a:solidFill>
                  <a:srgbClr val="000000"/>
                </a:solidFill>
              </a:rPr>
              <a:t>file can be found on image displayed on next slide.</a:t>
            </a: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95309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Tools</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User interface test automation</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p:txBody>
          <a:bodyPr/>
          <a:lstStyle/>
          <a:p>
            <a:pPr>
              <a:buFont typeface="Wingdings" panose="05000000000000000000" pitchFamily="2" charset="2"/>
              <a:buChar char="§"/>
            </a:pPr>
            <a:r>
              <a:rPr lang="en-GB" sz="1800" dirty="0"/>
              <a:t>There are a lot of tools on market for performing UI test automation, they can be classified into “Record and play” and “Scripting” types.</a:t>
            </a:r>
          </a:p>
          <a:p>
            <a:pPr>
              <a:buFont typeface="Wingdings" panose="05000000000000000000" pitchFamily="2" charset="2"/>
              <a:buChar char="§"/>
            </a:pPr>
            <a:r>
              <a:rPr lang="en-GB" sz="1800" b="1" dirty="0"/>
              <a:t>Record and play: </a:t>
            </a:r>
          </a:p>
          <a:p>
            <a:pPr marL="0" indent="0">
              <a:buNone/>
            </a:pPr>
            <a:r>
              <a:rPr lang="en-GB" sz="1800" dirty="0"/>
              <a:t>User has graphical interface which enables him to record his actions by physically clicking through the application and in that way TCs are generated. </a:t>
            </a:r>
          </a:p>
          <a:p>
            <a:pPr marL="0" indent="0">
              <a:buNone/>
            </a:pPr>
            <a:r>
              <a:rPr lang="en-GB" sz="1800" dirty="0"/>
              <a:t>Tools: Selenium IDE … </a:t>
            </a:r>
          </a:p>
          <a:p>
            <a:pPr marL="0" indent="0">
              <a:buNone/>
            </a:pPr>
            <a:r>
              <a:rPr lang="en-GB" sz="1800" b="1" dirty="0"/>
              <a:t>NOTE: This way creates very unstable tests so it is best to be avoided. </a:t>
            </a:r>
          </a:p>
          <a:p>
            <a:pPr>
              <a:buFont typeface="Wingdings" panose="05000000000000000000" pitchFamily="2" charset="2"/>
              <a:buChar char="§"/>
            </a:pPr>
            <a:r>
              <a:rPr lang="en-GB" sz="1800" b="1" dirty="0"/>
              <a:t>Scripting:</a:t>
            </a:r>
          </a:p>
          <a:p>
            <a:pPr marL="0" indent="0">
              <a:buNone/>
            </a:pPr>
            <a:r>
              <a:rPr lang="en-GB" sz="1800" dirty="0"/>
              <a:t>Using corresponding library, page elements are selected and corresponding actions defined.  More stable tests are created, possibility of running tests on various different browsers. Scripts can be coded in Java, C#, Python, </a:t>
            </a:r>
            <a:r>
              <a:rPr lang="en-GB" sz="1800" dirty="0" err="1"/>
              <a:t>Javascript</a:t>
            </a:r>
            <a:r>
              <a:rPr lang="en-GB" sz="1800" dirty="0"/>
              <a:t> …</a:t>
            </a:r>
          </a:p>
          <a:p>
            <a:pPr marL="0" indent="0">
              <a:buNone/>
            </a:pPr>
            <a:r>
              <a:rPr lang="en-GB" sz="1800" dirty="0"/>
              <a:t>Tools: Selenium </a:t>
            </a:r>
            <a:r>
              <a:rPr lang="en-GB" sz="1800" dirty="0" err="1"/>
              <a:t>Webdriver</a:t>
            </a:r>
            <a:r>
              <a:rPr lang="en-GB" sz="1800" dirty="0"/>
              <a:t> interface, Protractor</a:t>
            </a:r>
          </a:p>
          <a:p>
            <a:pPr marL="0" indent="0">
              <a:buNone/>
            </a:pPr>
            <a:endParaRPr lang="en-GB" sz="1800" dirty="0"/>
          </a:p>
        </p:txBody>
      </p:sp>
    </p:spTree>
    <p:extLst>
      <p:ext uri="{BB962C8B-B14F-4D97-AF65-F5344CB8AC3E}">
        <p14:creationId xmlns:p14="http://schemas.microsoft.com/office/powerpoint/2010/main" val="36184802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i="1" dirty="0" err="1"/>
              <a:t>WebDriverManager</a:t>
            </a:r>
            <a:endParaRPr lang="en-GB" i="1" dirty="0"/>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endParaRPr lang="en-GB" sz="1400" b="1" dirty="0">
              <a:solidFill>
                <a:schemeClr val="accent6">
                  <a:lumMod val="10000"/>
                </a:schemeClr>
              </a:solidFill>
            </a:endParaRPr>
          </a:p>
          <a:p>
            <a:pPr marL="0" indent="0">
              <a:buNone/>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a:buFont typeface="Wingdings" panose="05000000000000000000" pitchFamily="2" charset="2"/>
              <a:buChar char="§"/>
            </a:pPr>
            <a:endParaRPr lang="en-GB" sz="1400" dirty="0">
              <a:solidFill>
                <a:schemeClr val="accent6">
                  <a:lumMod val="10000"/>
                </a:schemeClr>
              </a:solidFill>
            </a:endParaRPr>
          </a:p>
          <a:p>
            <a:pPr marL="0" indent="0">
              <a:buNone/>
            </a:pPr>
            <a:endParaRPr lang="en-GB" sz="1000" dirty="0">
              <a:solidFill>
                <a:srgbClr val="000000"/>
              </a:solidFill>
            </a:endParaRPr>
          </a:p>
          <a:p>
            <a:pPr>
              <a:buFont typeface="Wingdings" panose="05000000000000000000" pitchFamily="2" charset="2"/>
              <a:buChar char="§"/>
            </a:pPr>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pic>
        <p:nvPicPr>
          <p:cNvPr id="6" name="Picture 5">
            <a:extLst>
              <a:ext uri="{FF2B5EF4-FFF2-40B4-BE49-F238E27FC236}">
                <a16:creationId xmlns:a16="http://schemas.microsoft.com/office/drawing/2014/main" id="{C20A4FCC-84FA-4766-A528-E7668AAA5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046" y="1710314"/>
            <a:ext cx="5391902" cy="4820323"/>
          </a:xfrm>
          <a:prstGeom prst="rect">
            <a:avLst/>
          </a:prstGeom>
        </p:spPr>
      </p:pic>
    </p:spTree>
    <p:extLst>
      <p:ext uri="{BB962C8B-B14F-4D97-AF65-F5344CB8AC3E}">
        <p14:creationId xmlns:p14="http://schemas.microsoft.com/office/powerpoint/2010/main" val="3269993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pPr marL="0" indent="0"/>
            <a:r>
              <a:rPr lang="en-GB" dirty="0"/>
              <a:t>Reports generated from </a:t>
            </a:r>
            <a:r>
              <a:rPr lang="en-GB" dirty="0" err="1"/>
              <a:t>Surefire</a:t>
            </a:r>
            <a:r>
              <a:rPr lang="en-GB" dirty="0"/>
              <a:t> plugin</a:t>
            </a:r>
            <a:endParaRPr lang="en-GB" i="1" dirty="0"/>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r>
              <a:rPr lang="en-GB" sz="1400" dirty="0">
                <a:solidFill>
                  <a:schemeClr val="accent6">
                    <a:lumMod val="10000"/>
                  </a:schemeClr>
                </a:solidFill>
              </a:rPr>
              <a:t>Once tests are executed using Maven with </a:t>
            </a:r>
            <a:r>
              <a:rPr lang="en-GB" sz="1400" dirty="0" err="1">
                <a:solidFill>
                  <a:schemeClr val="accent6">
                    <a:lumMod val="10000"/>
                  </a:schemeClr>
                </a:solidFill>
              </a:rPr>
              <a:t>Surefire</a:t>
            </a:r>
            <a:r>
              <a:rPr lang="en-GB" sz="1400" dirty="0">
                <a:solidFill>
                  <a:schemeClr val="accent6">
                    <a:lumMod val="10000"/>
                  </a:schemeClr>
                </a:solidFill>
              </a:rPr>
              <a:t> plugin, execution results are automatically generated. In order for them to be generated at least one of existing TCs included in execution have to fail or to be skipped.</a:t>
            </a:r>
          </a:p>
          <a:p>
            <a:r>
              <a:rPr lang="en-GB" sz="1400" dirty="0">
                <a:solidFill>
                  <a:schemeClr val="accent6">
                    <a:lumMod val="10000"/>
                  </a:schemeClr>
                </a:solidFill>
              </a:rPr>
              <a:t>Reports are stored in </a:t>
            </a:r>
            <a:r>
              <a:rPr lang="en-GB" sz="1400" i="1" dirty="0" err="1">
                <a:solidFill>
                  <a:schemeClr val="accent6">
                    <a:lumMod val="10000"/>
                  </a:schemeClr>
                </a:solidFill>
              </a:rPr>
              <a:t>projectName</a:t>
            </a:r>
            <a:r>
              <a:rPr lang="en-GB" sz="1400" i="1" dirty="0">
                <a:solidFill>
                  <a:schemeClr val="accent6">
                    <a:lumMod val="10000"/>
                  </a:schemeClr>
                </a:solidFill>
              </a:rPr>
              <a:t>/target/</a:t>
            </a:r>
            <a:r>
              <a:rPr lang="en-GB" sz="1400" i="1" dirty="0" err="1">
                <a:solidFill>
                  <a:schemeClr val="accent6">
                    <a:lumMod val="10000"/>
                  </a:schemeClr>
                </a:solidFill>
              </a:rPr>
              <a:t>surefire</a:t>
            </a:r>
            <a:r>
              <a:rPr lang="en-GB" sz="1400" i="1" dirty="0">
                <a:solidFill>
                  <a:schemeClr val="accent6">
                    <a:lumMod val="10000"/>
                  </a:schemeClr>
                </a:solidFill>
              </a:rPr>
              <a:t>-reports</a:t>
            </a:r>
            <a:r>
              <a:rPr lang="en-GB" sz="1400" dirty="0">
                <a:solidFill>
                  <a:schemeClr val="accent6">
                    <a:lumMod val="10000"/>
                  </a:schemeClr>
                </a:solidFill>
              </a:rPr>
              <a:t> folder as .html file.</a:t>
            </a:r>
          </a:p>
          <a:p>
            <a:r>
              <a:rPr lang="en-GB" sz="1400" dirty="0">
                <a:solidFill>
                  <a:schemeClr val="accent6">
                    <a:lumMod val="10000"/>
                  </a:schemeClr>
                </a:solidFill>
              </a:rPr>
              <a:t>There are two types of reports generated: index.html and emailable-report.html  </a:t>
            </a:r>
          </a:p>
          <a:p>
            <a:r>
              <a:rPr lang="en-GB" sz="1400" i="1" dirty="0">
                <a:solidFill>
                  <a:schemeClr val="accent6">
                    <a:lumMod val="10000"/>
                  </a:schemeClr>
                </a:solidFill>
              </a:rPr>
              <a:t>index.html </a:t>
            </a:r>
            <a:r>
              <a:rPr lang="en-GB" sz="1400" dirty="0">
                <a:solidFill>
                  <a:schemeClr val="accent6">
                    <a:lumMod val="10000"/>
                  </a:schemeClr>
                </a:solidFill>
              </a:rPr>
              <a:t>represents quite detailed file that contains number of passed failed and skipped TCs with corresponding error logs and individual methods execution times.</a:t>
            </a:r>
          </a:p>
          <a:p>
            <a:r>
              <a:rPr lang="en-GB" sz="1400" i="1" dirty="0">
                <a:solidFill>
                  <a:schemeClr val="accent6">
                    <a:lumMod val="10000"/>
                  </a:schemeClr>
                </a:solidFill>
              </a:rPr>
              <a:t>emailable-report.html </a:t>
            </a:r>
            <a:r>
              <a:rPr lang="en-GB" sz="1400" dirty="0">
                <a:solidFill>
                  <a:schemeClr val="accent6">
                    <a:lumMod val="10000"/>
                  </a:schemeClr>
                </a:solidFill>
              </a:rPr>
              <a:t>is report on one page convenient for sending on email to persons of interest.</a:t>
            </a:r>
          </a:p>
          <a:p>
            <a:r>
              <a:rPr lang="en-GB" sz="1400" dirty="0">
                <a:solidFill>
                  <a:schemeClr val="accent6">
                    <a:lumMod val="10000"/>
                  </a:schemeClr>
                </a:solidFill>
              </a:rPr>
              <a:t>See emailable-report.html example on next page.</a:t>
            </a:r>
          </a:p>
          <a:p>
            <a:endParaRPr lang="en-GB" sz="1400" dirty="0">
              <a:solidFill>
                <a:schemeClr val="accent6">
                  <a:lumMod val="10000"/>
                </a:schemeClr>
              </a:solidFill>
            </a:endParaRPr>
          </a:p>
          <a:p>
            <a:endParaRPr lang="en-GB" sz="1200" dirty="0">
              <a:solidFill>
                <a:srgbClr val="7030A0"/>
              </a:solidFill>
            </a:endParaRPr>
          </a:p>
          <a:p>
            <a:pPr>
              <a:buFont typeface="Wingdings" panose="05000000000000000000" pitchFamily="2" charset="2"/>
              <a:buChar char="§"/>
            </a:pPr>
            <a:endParaRPr lang="en-GB" sz="1200" b="1" dirty="0"/>
          </a:p>
          <a:p>
            <a:pPr>
              <a:buFont typeface="Wingdings" panose="05000000000000000000" pitchFamily="2" charset="2"/>
              <a:buChar char="§"/>
            </a:pPr>
            <a:endParaRPr lang="en-GB" sz="1200"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786698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pic>
        <p:nvPicPr>
          <p:cNvPr id="10" name="Picture 9">
            <a:extLst>
              <a:ext uri="{FF2B5EF4-FFF2-40B4-BE49-F238E27FC236}">
                <a16:creationId xmlns:a16="http://schemas.microsoft.com/office/drawing/2014/main" id="{8F17C111-A1B5-4E54-B381-61A7134B0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97449"/>
            <a:ext cx="6710065" cy="6248400"/>
          </a:xfrm>
          <a:prstGeom prst="rect">
            <a:avLst/>
          </a:prstGeom>
        </p:spPr>
      </p:pic>
    </p:spTree>
    <p:extLst>
      <p:ext uri="{BB962C8B-B14F-4D97-AF65-F5344CB8AC3E}">
        <p14:creationId xmlns:p14="http://schemas.microsoft.com/office/powerpoint/2010/main" val="139363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Introduction</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p:txBody>
          <a:bodyPr/>
          <a:lstStyle/>
          <a:p>
            <a:pPr>
              <a:buFont typeface="Wingdings" panose="05000000000000000000" pitchFamily="2" charset="2"/>
              <a:buChar char="§"/>
            </a:pPr>
            <a:r>
              <a:rPr lang="en-GB" sz="1800" dirty="0"/>
              <a:t>Selenium Is free, open source set of libraries developed for “Automating browsers”. It contains WebDriver interface that enables creation of automated scripts that can be run on various browsers (Chrome, IE, Firefox, …). </a:t>
            </a:r>
          </a:p>
          <a:p>
            <a:pPr>
              <a:buFont typeface="Wingdings" panose="05000000000000000000" pitchFamily="2" charset="2"/>
              <a:buChar char="§"/>
            </a:pPr>
            <a:r>
              <a:rPr lang="en-GB" sz="1800" dirty="0"/>
              <a:t>Selenium main purpose is creation of automated web application tests, but his usage is not confined in that area only. Various web-based administrative tasks can be automated using this interface.</a:t>
            </a:r>
          </a:p>
          <a:p>
            <a:pPr>
              <a:buFont typeface="Wingdings" panose="05000000000000000000" pitchFamily="2" charset="2"/>
              <a:buChar char="§"/>
            </a:pPr>
            <a:r>
              <a:rPr lang="en-GB" sz="1800" dirty="0"/>
              <a:t>For overcoming high maintenance costs and low reliability of UI testing scripts, various coding patterns can be applied. In this course we will cover page object model pattern supported by </a:t>
            </a:r>
            <a:r>
              <a:rPr lang="en-GB" sz="1800" dirty="0" err="1"/>
              <a:t>PageFactory</a:t>
            </a:r>
            <a:r>
              <a:rPr lang="en-GB" sz="1800" dirty="0"/>
              <a:t> class.</a:t>
            </a:r>
          </a:p>
          <a:p>
            <a:pPr>
              <a:buFont typeface="Wingdings" panose="05000000000000000000" pitchFamily="2" charset="2"/>
              <a:buChar char="§"/>
            </a:pPr>
            <a:r>
              <a:rPr lang="en-GB" sz="1800" dirty="0"/>
              <a:t>Entire course content is followed by real life examples from our internal web application </a:t>
            </a:r>
            <a:r>
              <a:rPr lang="en-GB" sz="1800" dirty="0" err="1"/>
              <a:t>zLibrary</a:t>
            </a:r>
            <a:r>
              <a:rPr lang="en-GB" sz="1800" dirty="0"/>
              <a:t>. </a:t>
            </a:r>
            <a:r>
              <a:rPr lang="en-GB" sz="1800"/>
              <a:t>Programming language </a:t>
            </a:r>
            <a:r>
              <a:rPr lang="en-GB" sz="1800" dirty="0"/>
              <a:t>used is JAVA.</a:t>
            </a:r>
            <a:endParaRPr lang="en-GB" sz="1800" b="1" dirty="0"/>
          </a:p>
          <a:p>
            <a:pPr marL="342900" indent="-342900">
              <a:buFont typeface="+mj-lt"/>
              <a:buAutoNum type="arabicPeriod"/>
            </a:pPr>
            <a:endParaRPr lang="en-GB" sz="1200" dirty="0"/>
          </a:p>
          <a:p>
            <a:pPr marL="342900" indent="-342900">
              <a:buFont typeface="+mj-lt"/>
              <a:buAutoNum type="arabicPeriod"/>
            </a:pPr>
            <a:endParaRPr lang="en-GB" sz="18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125539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Course content</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p:txBody>
          <a:bodyPr/>
          <a:lstStyle/>
          <a:p>
            <a:pPr marL="0" indent="0">
              <a:buNone/>
            </a:pPr>
            <a:endParaRPr lang="en-GB" sz="1800" b="1" dirty="0"/>
          </a:p>
          <a:p>
            <a:pPr marL="342900" indent="-342900">
              <a:buFont typeface="+mj-lt"/>
              <a:buAutoNum type="arabicPeriod"/>
            </a:pPr>
            <a:r>
              <a:rPr lang="en-GB" sz="1200" dirty="0"/>
              <a:t>Downloading and setting up Selenium</a:t>
            </a:r>
          </a:p>
          <a:p>
            <a:pPr marL="342900" indent="-342900">
              <a:buFont typeface="+mj-lt"/>
              <a:buAutoNum type="arabicPeriod"/>
            </a:pPr>
            <a:r>
              <a:rPr lang="en-GB" sz="1200" dirty="0"/>
              <a:t>Locator techniques &amp; tools to identify WebObjects</a:t>
            </a:r>
          </a:p>
          <a:p>
            <a:pPr marL="342900" indent="-342900">
              <a:buFont typeface="+mj-lt"/>
              <a:buAutoNum type="arabicPeriod"/>
            </a:pPr>
            <a:r>
              <a:rPr lang="en-GB" sz="1200" dirty="0"/>
              <a:t>Defining actions on Web elements and execution synchronization</a:t>
            </a:r>
          </a:p>
          <a:p>
            <a:pPr marL="342900" indent="-342900">
              <a:buFont typeface="+mj-lt"/>
              <a:buAutoNum type="arabicPeriod"/>
            </a:pPr>
            <a:r>
              <a:rPr lang="en-GB" sz="1200" dirty="0"/>
              <a:t>Handling Alert popups, multiple windows and Frames</a:t>
            </a:r>
          </a:p>
          <a:p>
            <a:pPr marL="342900" indent="-342900">
              <a:buFont typeface="+mj-lt"/>
              <a:buAutoNum type="arabicPeriod"/>
            </a:pPr>
            <a:r>
              <a:rPr lang="en-GB" sz="1200" dirty="0"/>
              <a:t>Limiting WebDriver scope</a:t>
            </a:r>
          </a:p>
          <a:p>
            <a:pPr marL="342900" indent="-342900">
              <a:buFont typeface="+mj-lt"/>
              <a:buAutoNum type="arabicPeriod"/>
            </a:pPr>
            <a:r>
              <a:rPr lang="en-GB" sz="1200" dirty="0"/>
              <a:t>Selenium Assertions</a:t>
            </a:r>
          </a:p>
          <a:p>
            <a:pPr marL="342900" indent="-342900">
              <a:buFont typeface="+mj-lt"/>
              <a:buAutoNum type="arabicPeriod"/>
            </a:pPr>
            <a:r>
              <a:rPr lang="en-GB" sz="1200" dirty="0"/>
              <a:t>Page object model pattern</a:t>
            </a:r>
          </a:p>
          <a:p>
            <a:pPr marL="342900" indent="-342900">
              <a:buFont typeface="+mj-lt"/>
              <a:buAutoNum type="arabicPeriod"/>
            </a:pPr>
            <a:r>
              <a:rPr lang="en-GB" sz="1200" dirty="0" err="1"/>
              <a:t>PageFactory</a:t>
            </a:r>
            <a:endParaRPr lang="en-GB" sz="1200" dirty="0"/>
          </a:p>
          <a:p>
            <a:pPr marL="342900" indent="-342900">
              <a:buFont typeface="+mj-lt"/>
              <a:buAutoNum type="arabicPeriod"/>
            </a:pPr>
            <a:r>
              <a:rPr lang="en-GB" sz="1200" dirty="0"/>
              <a:t>TestNG</a:t>
            </a:r>
          </a:p>
          <a:p>
            <a:pPr marL="342900" indent="-342900">
              <a:buFont typeface="+mj-lt"/>
              <a:buAutoNum type="arabicPeriod"/>
            </a:pPr>
            <a:r>
              <a:rPr lang="en-GB" sz="1200" dirty="0"/>
              <a:t>Maven</a:t>
            </a:r>
          </a:p>
          <a:p>
            <a:pPr marL="342900" indent="-342900">
              <a:buFont typeface="+mj-lt"/>
              <a:buAutoNum type="arabicPeriod"/>
            </a:pPr>
            <a:r>
              <a:rPr lang="en-GB" sz="1200" dirty="0"/>
              <a:t>Integration TestNG with Maven, </a:t>
            </a:r>
            <a:r>
              <a:rPr lang="en-GB" sz="1200" dirty="0" err="1"/>
              <a:t>Surefire</a:t>
            </a:r>
            <a:r>
              <a:rPr lang="en-GB" sz="1200" dirty="0"/>
              <a:t> plugin and generating reports</a:t>
            </a:r>
          </a:p>
          <a:p>
            <a:pPr marL="342900" indent="-342900">
              <a:buFont typeface="+mj-lt"/>
              <a:buAutoNum type="arabicPeriod"/>
            </a:pPr>
            <a:r>
              <a:rPr lang="en-GB" sz="1200" dirty="0"/>
              <a:t>Advanced Selenium</a:t>
            </a:r>
          </a:p>
          <a:p>
            <a:pPr marL="342900" indent="-342900">
              <a:buFont typeface="+mj-lt"/>
              <a:buAutoNum type="arabicPeriod"/>
            </a:pPr>
            <a:endParaRPr lang="en-GB" sz="1200" dirty="0"/>
          </a:p>
          <a:p>
            <a:pPr marL="342900" indent="-342900">
              <a:buFont typeface="+mj-lt"/>
              <a:buAutoNum type="arabicPeriod"/>
            </a:pPr>
            <a:endParaRPr lang="en-GB" sz="18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23177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Downloading and setting up Selenium</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r>
              <a:rPr lang="en-GB" sz="1400" dirty="0"/>
              <a:t>1. Selenium libraries can be downloaded from URL: </a:t>
            </a:r>
            <a:r>
              <a:rPr lang="en-GB" sz="1400" dirty="0">
                <a:hlinkClick r:id="rId2"/>
              </a:rPr>
              <a:t>https://www.seleniumhq.org/download/</a:t>
            </a:r>
            <a:r>
              <a:rPr lang="en-GB" sz="1400" dirty="0"/>
              <a:t> , as it can be observed this interface if available for Java, C#, Ruby, Python, </a:t>
            </a:r>
            <a:r>
              <a:rPr lang="en-GB" sz="1400" dirty="0" err="1"/>
              <a:t>Javascript</a:t>
            </a:r>
            <a:r>
              <a:rPr lang="en-GB" sz="1400" dirty="0"/>
              <a:t> (Node).</a:t>
            </a:r>
          </a:p>
          <a:p>
            <a:pPr marL="0" indent="0">
              <a:buNone/>
            </a:pPr>
            <a:r>
              <a:rPr lang="en-GB" sz="1400" dirty="0"/>
              <a:t>2. Next step is downloading browser drivers, they are provided from browser manufactures so Selenium can access it more easily (Override security restrictions, etc.), download URLs: </a:t>
            </a:r>
          </a:p>
          <a:p>
            <a:pPr marL="0" indent="0">
              <a:buNone/>
            </a:pPr>
            <a:r>
              <a:rPr lang="en-GB" sz="1200" dirty="0"/>
              <a:t>Chrome: </a:t>
            </a:r>
            <a:r>
              <a:rPr lang="en-GB" sz="1200" dirty="0">
                <a:hlinkClick r:id="rId3"/>
              </a:rPr>
              <a:t>http://chromedriver.chromium.org/downloads</a:t>
            </a:r>
            <a:endParaRPr lang="en-GB" sz="1200" dirty="0"/>
          </a:p>
          <a:p>
            <a:pPr marL="0" indent="0">
              <a:buNone/>
            </a:pPr>
            <a:r>
              <a:rPr lang="en-GB" sz="1200" dirty="0"/>
              <a:t>IE: </a:t>
            </a:r>
            <a:r>
              <a:rPr lang="en-GB" sz="1200" dirty="0">
                <a:hlinkClick r:id="rId2"/>
              </a:rPr>
              <a:t>https://www.seleniumhq.org/download/</a:t>
            </a:r>
            <a:endParaRPr lang="en-GB" sz="1200" dirty="0"/>
          </a:p>
          <a:p>
            <a:pPr marL="0" indent="0">
              <a:buNone/>
            </a:pPr>
            <a:r>
              <a:rPr lang="en-GB" sz="1200" dirty="0"/>
              <a:t>Firefox: </a:t>
            </a:r>
            <a:r>
              <a:rPr lang="en-GB" sz="1200" dirty="0">
                <a:hlinkClick r:id="rId2"/>
              </a:rPr>
              <a:t>https://www.seleniumhq.org/download/</a:t>
            </a:r>
            <a:r>
              <a:rPr lang="en-GB" sz="1200" dirty="0"/>
              <a:t> </a:t>
            </a:r>
            <a:r>
              <a:rPr lang="en-GB" sz="1200" b="1" dirty="0"/>
              <a:t>(This driver is called Mozilla </a:t>
            </a:r>
            <a:r>
              <a:rPr lang="en-GB" sz="1200" b="1" dirty="0" err="1"/>
              <a:t>Geckodriver</a:t>
            </a:r>
            <a:r>
              <a:rPr lang="en-GB" sz="1200" b="1" dirty="0"/>
              <a:t>)</a:t>
            </a:r>
          </a:p>
          <a:p>
            <a:pPr marL="0" indent="0">
              <a:buNone/>
            </a:pPr>
            <a:r>
              <a:rPr lang="en-GB" sz="1400" dirty="0"/>
              <a:t>3. Create new project in preferred IDE and import all libraries downloaded from step1</a:t>
            </a:r>
          </a:p>
          <a:p>
            <a:pPr marL="0" indent="0">
              <a:buNone/>
            </a:pPr>
            <a:r>
              <a:rPr lang="en-GB" sz="1400" dirty="0"/>
              <a:t>4. Create new class and set System property with path to location where downloaded drivers reside (from step2). Key – Value pairs are:</a:t>
            </a:r>
          </a:p>
          <a:p>
            <a:pPr marL="0" indent="0">
              <a:buNone/>
            </a:pPr>
            <a:r>
              <a:rPr lang="en-GB" sz="1200" i="1" dirty="0" err="1">
                <a:solidFill>
                  <a:srgbClr val="7030A0"/>
                </a:solidFill>
              </a:rPr>
              <a:t>System.setProperty</a:t>
            </a:r>
            <a:r>
              <a:rPr lang="en-GB" sz="1200" i="1" dirty="0">
                <a:solidFill>
                  <a:srgbClr val="7030A0"/>
                </a:solidFill>
              </a:rPr>
              <a:t>(“</a:t>
            </a:r>
            <a:r>
              <a:rPr lang="en-GB" sz="1200" i="1" dirty="0" err="1">
                <a:solidFill>
                  <a:srgbClr val="7030A0"/>
                </a:solidFill>
              </a:rPr>
              <a:t>webdriver.gecko.driver</a:t>
            </a:r>
            <a:r>
              <a:rPr lang="en-GB" sz="1200" i="1" dirty="0">
                <a:solidFill>
                  <a:srgbClr val="7030A0"/>
                </a:solidFill>
              </a:rPr>
              <a:t>”, GECKODRIVER_PATH)</a:t>
            </a:r>
            <a:r>
              <a:rPr lang="en-GB" sz="1200" i="1" dirty="0"/>
              <a:t> </a:t>
            </a:r>
            <a:r>
              <a:rPr lang="en-GB" sz="1200" dirty="0"/>
              <a:t>– Mozilla</a:t>
            </a:r>
          </a:p>
          <a:p>
            <a:pPr marL="0" indent="0">
              <a:buNone/>
            </a:pPr>
            <a:r>
              <a:rPr lang="en-GB" sz="1200" i="1" dirty="0" err="1">
                <a:solidFill>
                  <a:srgbClr val="7030A0"/>
                </a:solidFill>
              </a:rPr>
              <a:t>System.setProperty</a:t>
            </a:r>
            <a:r>
              <a:rPr lang="en-GB" sz="1200" i="1" dirty="0">
                <a:solidFill>
                  <a:srgbClr val="7030A0"/>
                </a:solidFill>
              </a:rPr>
              <a:t>(“</a:t>
            </a:r>
            <a:r>
              <a:rPr lang="en-GB" sz="1200" i="1" dirty="0" err="1">
                <a:solidFill>
                  <a:srgbClr val="7030A0"/>
                </a:solidFill>
              </a:rPr>
              <a:t>webdriver.chrome.driver</a:t>
            </a:r>
            <a:r>
              <a:rPr lang="en-GB" sz="1200" i="1" dirty="0">
                <a:solidFill>
                  <a:srgbClr val="7030A0"/>
                </a:solidFill>
              </a:rPr>
              <a:t>”, CHROMEDRIVER_PATH) </a:t>
            </a:r>
            <a:r>
              <a:rPr lang="en-GB" sz="1200" dirty="0"/>
              <a:t>– Chrome</a:t>
            </a:r>
          </a:p>
          <a:p>
            <a:pPr marL="0" indent="0">
              <a:buNone/>
            </a:pPr>
            <a:r>
              <a:rPr lang="en-GB" sz="1200" i="1" dirty="0" err="1">
                <a:solidFill>
                  <a:srgbClr val="7030A0"/>
                </a:solidFill>
              </a:rPr>
              <a:t>System.setProperty</a:t>
            </a:r>
            <a:r>
              <a:rPr lang="en-GB" sz="1200" i="1" dirty="0">
                <a:solidFill>
                  <a:srgbClr val="7030A0"/>
                </a:solidFill>
              </a:rPr>
              <a:t>(“</a:t>
            </a:r>
            <a:r>
              <a:rPr lang="en-GB" sz="1200" i="1" dirty="0" err="1">
                <a:solidFill>
                  <a:srgbClr val="7030A0"/>
                </a:solidFill>
              </a:rPr>
              <a:t>webdriver.ie.driver</a:t>
            </a:r>
            <a:r>
              <a:rPr lang="en-GB" sz="1200" i="1" dirty="0">
                <a:solidFill>
                  <a:srgbClr val="7030A0"/>
                </a:solidFill>
              </a:rPr>
              <a:t>”, IEDRIVER_PATH) </a:t>
            </a:r>
            <a:r>
              <a:rPr lang="en-GB" sz="1200" dirty="0"/>
              <a:t>– Internet explorer</a:t>
            </a:r>
          </a:p>
          <a:p>
            <a:pPr marL="0" indent="0">
              <a:buNone/>
            </a:pPr>
            <a:r>
              <a:rPr lang="en-GB" sz="1400" b="1" dirty="0"/>
              <a:t>IMPORTANT: </a:t>
            </a:r>
            <a:r>
              <a:rPr lang="en-GB" sz="1400" dirty="0"/>
              <a:t>Always check that browser version you are using for testing corresponds to driver version used!</a:t>
            </a:r>
          </a:p>
          <a:p>
            <a:pPr marL="0" indent="0">
              <a:buNone/>
            </a:pPr>
            <a:endParaRPr lang="en-GB" sz="1200" dirty="0"/>
          </a:p>
          <a:p>
            <a:pPr marL="0" indent="0">
              <a:buNone/>
            </a:pPr>
            <a:endParaRPr lang="en-GB" sz="1200" b="1"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327658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2C62F8-4DE2-4C05-BD96-58411F4D455E}"/>
              </a:ext>
            </a:extLst>
          </p:cNvPr>
          <p:cNvSpPr>
            <a:spLocks noGrp="1"/>
          </p:cNvSpPr>
          <p:nvPr>
            <p:ph type="body" sz="quarter" idx="13"/>
          </p:nvPr>
        </p:nvSpPr>
        <p:spPr/>
        <p:txBody>
          <a:bodyPr/>
          <a:lstStyle/>
          <a:p>
            <a:r>
              <a:rPr lang="en-GB" dirty="0"/>
              <a:t>Downloading and setting up Selenium</a:t>
            </a:r>
          </a:p>
        </p:txBody>
      </p:sp>
      <p:sp>
        <p:nvSpPr>
          <p:cNvPr id="3" name="Title 2">
            <a:extLst>
              <a:ext uri="{FF2B5EF4-FFF2-40B4-BE49-F238E27FC236}">
                <a16:creationId xmlns:a16="http://schemas.microsoft.com/office/drawing/2014/main" id="{CCD6E443-533C-4F46-9316-BD5FBD3020CA}"/>
              </a:ext>
            </a:extLst>
          </p:cNvPr>
          <p:cNvSpPr>
            <a:spLocks noGrp="1"/>
          </p:cNvSpPr>
          <p:nvPr>
            <p:ph type="title"/>
          </p:nvPr>
        </p:nvSpPr>
        <p:spPr/>
        <p:txBody>
          <a:bodyPr/>
          <a:lstStyle/>
          <a:p>
            <a:r>
              <a:rPr lang="en-GB" dirty="0"/>
              <a:t>Selenium</a:t>
            </a:r>
          </a:p>
        </p:txBody>
      </p:sp>
      <p:sp>
        <p:nvSpPr>
          <p:cNvPr id="5" name="Content Placeholder 4">
            <a:extLst>
              <a:ext uri="{FF2B5EF4-FFF2-40B4-BE49-F238E27FC236}">
                <a16:creationId xmlns:a16="http://schemas.microsoft.com/office/drawing/2014/main" id="{5D6395D8-4E29-4B2C-88B1-D4EBF4E72011}"/>
              </a:ext>
            </a:extLst>
          </p:cNvPr>
          <p:cNvSpPr>
            <a:spLocks noGrp="1"/>
          </p:cNvSpPr>
          <p:nvPr>
            <p:ph sz="quarter" idx="14"/>
          </p:nvPr>
        </p:nvSpPr>
        <p:spPr>
          <a:xfrm>
            <a:off x="406397" y="1789353"/>
            <a:ext cx="11379200" cy="4662246"/>
          </a:xfrm>
        </p:spPr>
        <p:txBody>
          <a:bodyPr/>
          <a:lstStyle/>
          <a:p>
            <a:pPr marL="0" indent="0">
              <a:buNone/>
            </a:pPr>
            <a:r>
              <a:rPr lang="en-GB" sz="1400" dirty="0"/>
              <a:t>After including Selenium and setting up system property, </a:t>
            </a:r>
            <a:r>
              <a:rPr lang="en-GB" sz="1400" b="1" dirty="0"/>
              <a:t>WebDriver object </a:t>
            </a:r>
            <a:r>
              <a:rPr lang="en-GB" sz="1400" dirty="0"/>
              <a:t>has to be created. This object will receive most of the methods that are related to actions defined on various elements.</a:t>
            </a:r>
          </a:p>
          <a:p>
            <a:pPr marL="0" indent="0">
              <a:buNone/>
            </a:pPr>
            <a:r>
              <a:rPr lang="en-GB" sz="1200" b="1" dirty="0"/>
              <a:t>Syntax: Chrome: </a:t>
            </a:r>
            <a:r>
              <a:rPr lang="en-GB" sz="1200" i="1" dirty="0">
                <a:solidFill>
                  <a:srgbClr val="7030A0"/>
                </a:solidFill>
              </a:rPr>
              <a:t>WebDriver </a:t>
            </a:r>
            <a:r>
              <a:rPr lang="en-GB" sz="1200" b="1" i="1" dirty="0">
                <a:solidFill>
                  <a:srgbClr val="7030A0"/>
                </a:solidFill>
              </a:rPr>
              <a:t>driver</a:t>
            </a:r>
            <a:r>
              <a:rPr lang="en-GB" sz="1200" i="1" dirty="0">
                <a:solidFill>
                  <a:srgbClr val="7030A0"/>
                </a:solidFill>
              </a:rPr>
              <a:t> = new </a:t>
            </a:r>
            <a:r>
              <a:rPr lang="en-GB" sz="1200" i="1" dirty="0" err="1">
                <a:solidFill>
                  <a:srgbClr val="7030A0"/>
                </a:solidFill>
              </a:rPr>
              <a:t>ChromeDriver</a:t>
            </a:r>
            <a:r>
              <a:rPr lang="en-GB" sz="1200" i="1" dirty="0">
                <a:solidFill>
                  <a:srgbClr val="7030A0"/>
                </a:solidFill>
              </a:rPr>
              <a:t>()</a:t>
            </a:r>
            <a:r>
              <a:rPr lang="en-GB" sz="1200" i="1" dirty="0">
                <a:solidFill>
                  <a:srgbClr val="000000"/>
                </a:solidFill>
              </a:rPr>
              <a:t>;</a:t>
            </a:r>
            <a:r>
              <a:rPr lang="en-GB" sz="1200" i="1" dirty="0">
                <a:solidFill>
                  <a:srgbClr val="7030A0"/>
                </a:solidFill>
              </a:rPr>
              <a:t> </a:t>
            </a:r>
            <a:r>
              <a:rPr lang="en-GB" sz="1200" dirty="0"/>
              <a:t>| </a:t>
            </a:r>
            <a:r>
              <a:rPr lang="en-GB" sz="1200" b="1" dirty="0"/>
              <a:t>Firefox: </a:t>
            </a:r>
            <a:r>
              <a:rPr lang="en-GB" sz="1200" i="1" dirty="0">
                <a:solidFill>
                  <a:srgbClr val="7030A0"/>
                </a:solidFill>
              </a:rPr>
              <a:t>WebDriver </a:t>
            </a:r>
            <a:r>
              <a:rPr lang="en-GB" sz="1200" b="1" i="1" dirty="0">
                <a:solidFill>
                  <a:srgbClr val="7030A0"/>
                </a:solidFill>
              </a:rPr>
              <a:t>driver</a:t>
            </a:r>
            <a:r>
              <a:rPr lang="en-GB" sz="1200" i="1" dirty="0">
                <a:solidFill>
                  <a:srgbClr val="7030A0"/>
                </a:solidFill>
              </a:rPr>
              <a:t> = new </a:t>
            </a:r>
            <a:r>
              <a:rPr lang="en-GB" sz="1200" i="1" dirty="0" err="1">
                <a:solidFill>
                  <a:srgbClr val="7030A0"/>
                </a:solidFill>
              </a:rPr>
              <a:t>FirefoxDriver</a:t>
            </a:r>
            <a:r>
              <a:rPr lang="en-GB" sz="1200" i="1" dirty="0">
                <a:solidFill>
                  <a:srgbClr val="7030A0"/>
                </a:solidFill>
              </a:rPr>
              <a:t>()</a:t>
            </a:r>
            <a:r>
              <a:rPr lang="en-GB" sz="1200" i="1" dirty="0">
                <a:solidFill>
                  <a:srgbClr val="000000"/>
                </a:solidFill>
              </a:rPr>
              <a:t>;</a:t>
            </a:r>
            <a:r>
              <a:rPr lang="en-GB" sz="1200" i="1" dirty="0">
                <a:solidFill>
                  <a:srgbClr val="7030A0"/>
                </a:solidFill>
              </a:rPr>
              <a:t> </a:t>
            </a:r>
            <a:r>
              <a:rPr lang="en-GB" sz="1200" dirty="0"/>
              <a:t>|</a:t>
            </a:r>
          </a:p>
          <a:p>
            <a:pPr marL="0" indent="0">
              <a:buNone/>
            </a:pPr>
            <a:r>
              <a:rPr lang="en-GB" sz="1400" dirty="0"/>
              <a:t>After these steps are performed, you are ready for writing scripts.</a:t>
            </a:r>
          </a:p>
          <a:p>
            <a:pPr marL="0" indent="0">
              <a:buNone/>
            </a:pPr>
            <a:r>
              <a:rPr lang="en-GB" sz="1400" dirty="0"/>
              <a:t>Opening desired URL can be achieved by calling .get(URL) method on driver object. E.g. </a:t>
            </a:r>
            <a:r>
              <a:rPr lang="en-GB" sz="1400" i="1" dirty="0" err="1">
                <a:solidFill>
                  <a:srgbClr val="7030A0"/>
                </a:solidFill>
              </a:rPr>
              <a:t>driver.get</a:t>
            </a:r>
            <a:r>
              <a:rPr lang="en-GB" sz="1400" i="1" dirty="0">
                <a:solidFill>
                  <a:srgbClr val="7030A0"/>
                </a:solidFill>
              </a:rPr>
              <a:t>(</a:t>
            </a:r>
            <a:r>
              <a:rPr lang="en-GB" sz="1400" i="1" dirty="0">
                <a:solidFill>
                  <a:srgbClr val="7030A0"/>
                </a:solidFill>
                <a:hlinkClick r:id="rId2"/>
              </a:rPr>
              <a:t>www.zuehlke.com</a:t>
            </a:r>
            <a:r>
              <a:rPr lang="en-GB" sz="1400" i="1" dirty="0">
                <a:solidFill>
                  <a:srgbClr val="7030A0"/>
                </a:solidFill>
              </a:rPr>
              <a:t>) </a:t>
            </a:r>
            <a:r>
              <a:rPr lang="en-GB" sz="1400" dirty="0"/>
              <a:t>– This line of code will open new browser window with URL.</a:t>
            </a:r>
          </a:p>
          <a:p>
            <a:pPr marL="0" indent="0">
              <a:buNone/>
            </a:pPr>
            <a:r>
              <a:rPr lang="en-GB" sz="1400" dirty="0"/>
              <a:t>There are two ways of closing browser:</a:t>
            </a:r>
          </a:p>
          <a:p>
            <a:pPr marL="228600" indent="-228600">
              <a:buFont typeface="+mj-lt"/>
              <a:buAutoNum type="arabicPeriod"/>
            </a:pPr>
            <a:r>
              <a:rPr lang="en-GB" sz="1200" dirty="0"/>
              <a:t>Closing current browser – </a:t>
            </a:r>
            <a:r>
              <a:rPr lang="en-GB" sz="1200" i="1" dirty="0" err="1">
                <a:solidFill>
                  <a:srgbClr val="7030A0"/>
                </a:solidFill>
              </a:rPr>
              <a:t>driver.close</a:t>
            </a:r>
            <a:r>
              <a:rPr lang="en-GB" sz="1200" i="1" dirty="0">
                <a:solidFill>
                  <a:srgbClr val="7030A0"/>
                </a:solidFill>
              </a:rPr>
              <a:t>()</a:t>
            </a:r>
            <a:r>
              <a:rPr lang="en-GB" sz="1200" i="1" dirty="0"/>
              <a:t>;</a:t>
            </a:r>
          </a:p>
          <a:p>
            <a:pPr marL="228600" indent="-228600">
              <a:buFont typeface="+mj-lt"/>
              <a:buAutoNum type="arabicPeriod"/>
            </a:pPr>
            <a:r>
              <a:rPr lang="en-GB" sz="1200" dirty="0"/>
              <a:t>Closing </a:t>
            </a:r>
            <a:r>
              <a:rPr lang="en-GB" sz="1200" b="1" dirty="0"/>
              <a:t>all </a:t>
            </a:r>
            <a:r>
              <a:rPr lang="en-GB" sz="1200" dirty="0"/>
              <a:t>browsers – </a:t>
            </a:r>
            <a:r>
              <a:rPr lang="en-GB" sz="1200" i="1" dirty="0" err="1">
                <a:solidFill>
                  <a:srgbClr val="7030A0"/>
                </a:solidFill>
              </a:rPr>
              <a:t>driver.quit</a:t>
            </a:r>
            <a:r>
              <a:rPr lang="en-GB" sz="1200" i="1" dirty="0">
                <a:solidFill>
                  <a:srgbClr val="7030A0"/>
                </a:solidFill>
              </a:rPr>
              <a:t>()</a:t>
            </a:r>
            <a:r>
              <a:rPr lang="en-GB" sz="1200" i="1" dirty="0"/>
              <a:t>;</a:t>
            </a:r>
          </a:p>
          <a:p>
            <a:pPr marL="0" indent="0">
              <a:buNone/>
            </a:pPr>
            <a:r>
              <a:rPr lang="en-GB" sz="1400" b="1" dirty="0"/>
              <a:t>Best practice:</a:t>
            </a:r>
          </a:p>
          <a:p>
            <a:pPr marL="0" indent="0">
              <a:buNone/>
            </a:pPr>
            <a:r>
              <a:rPr lang="en-GB" sz="1400" dirty="0"/>
              <a:t>Because there might be need to run your scripts on various browsers and environments, good thing is that initialisation steps be defined inside public static method of a separate class that returns WebDriver object already configured (Called e.g. “</a:t>
            </a:r>
            <a:r>
              <a:rPr lang="en-GB" sz="1400" dirty="0" err="1"/>
              <a:t>BrowserFactory</a:t>
            </a:r>
            <a:r>
              <a:rPr lang="en-GB" sz="1400" dirty="0"/>
              <a:t>”). Considering demand for high script flexibility, one of ways to manage it is to create Interface where all technical info is contained (Browser drivers paths, environment URLs, user info…). </a:t>
            </a:r>
          </a:p>
          <a:p>
            <a:pPr marL="0" indent="0">
              <a:buNone/>
            </a:pPr>
            <a:r>
              <a:rPr lang="en-GB" sz="1400" dirty="0"/>
              <a:t>See Images on next page for example.</a:t>
            </a:r>
          </a:p>
          <a:p>
            <a:pPr marL="0" indent="0">
              <a:buNone/>
            </a:pPr>
            <a:endParaRPr lang="en-GB" sz="1200" b="1" dirty="0"/>
          </a:p>
          <a:p>
            <a:pPr marL="0" indent="0">
              <a:buNone/>
            </a:pPr>
            <a:endParaRPr lang="en-GB" sz="1200" dirty="0"/>
          </a:p>
          <a:p>
            <a:pPr marL="0" indent="0">
              <a:buNone/>
            </a:pPr>
            <a:endParaRPr lang="en-GB" sz="1200" dirty="0"/>
          </a:p>
          <a:p>
            <a:pPr>
              <a:buFont typeface="Wingdings" panose="05000000000000000000" pitchFamily="2" charset="2"/>
              <a:buChar char="§"/>
            </a:pPr>
            <a:endParaRPr lang="en-GB" sz="1800" dirty="0"/>
          </a:p>
          <a:p>
            <a:pPr>
              <a:buFont typeface="Wingdings" panose="05000000000000000000" pitchFamily="2" charset="2"/>
              <a:buChar char="§"/>
            </a:pPr>
            <a:endParaRPr lang="en-GB" sz="1800" dirty="0"/>
          </a:p>
        </p:txBody>
      </p:sp>
    </p:spTree>
    <p:extLst>
      <p:ext uri="{BB962C8B-B14F-4D97-AF65-F5344CB8AC3E}">
        <p14:creationId xmlns:p14="http://schemas.microsoft.com/office/powerpoint/2010/main" val="3111713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ZE2202"/>
  <p:tag name="LANGUAGE" val="2057"/>
  <p:tag name="AUTHOR" val="Marko Stojić"/>
  <p:tag name="BRAND" val="0"/>
</p:tagLst>
</file>

<file path=ppt/tags/tag10.xml><?xml version="1.0" encoding="utf-8"?>
<p:tagLst xmlns:a="http://schemas.openxmlformats.org/drawingml/2006/main" xmlns:r="http://schemas.openxmlformats.org/officeDocument/2006/relationships" xmlns:p="http://schemas.openxmlformats.org/presentationml/2006/main">
  <p:tag name="SHAPETYPE" val="Logo"/>
</p:tagLst>
</file>

<file path=ppt/tags/tag11.xml><?xml version="1.0" encoding="utf-8"?>
<p:tagLst xmlns:a="http://schemas.openxmlformats.org/drawingml/2006/main" xmlns:r="http://schemas.openxmlformats.org/officeDocument/2006/relationships" xmlns:p="http://schemas.openxmlformats.org/presentationml/2006/main">
  <p:tag name="SHAPETYPE" val="Logo"/>
</p:tagLst>
</file>

<file path=ppt/tags/tag12.xml><?xml version="1.0" encoding="utf-8"?>
<p:tagLst xmlns:a="http://schemas.openxmlformats.org/drawingml/2006/main" xmlns:r="http://schemas.openxmlformats.org/officeDocument/2006/relationships" xmlns:p="http://schemas.openxmlformats.org/presentationml/2006/main">
  <p:tag name="SHAPETYPE" val="Logo"/>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Footer"/>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xml><?xml version="1.0" encoding="utf-8"?>
<p:tagLst xmlns:a="http://schemas.openxmlformats.org/drawingml/2006/main" xmlns:r="http://schemas.openxmlformats.org/officeDocument/2006/relationships" xmlns:p="http://schemas.openxmlformats.org/presentationml/2006/main">
  <p:tag name="SHAPETYPE" val="Logo"/>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ogo"/>
</p:tagLst>
</file>

<file path=ppt/tags/tag9.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Zuehlk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2200" dirty="0" err="1" smtClean="0">
            <a:latin typeface="AA Zuehlke" pitchFamily="2" charset="0"/>
          </a:defRPr>
        </a:defPPr>
      </a:lstStyle>
    </a:txDef>
  </a:objectDefaults>
  <a:extraClrSchemeLst>
    <a:extraClrScheme>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extraClrScheme>
  </a:extraClrSchemeLst>
  <a:extLst>
    <a:ext uri="{05A4C25C-085E-4340-85A3-A5531E510DB2}">
      <thm15:themeFamily xmlns:thm15="http://schemas.microsoft.com/office/thememl/2012/main" name="Zuehlke_en-uk_20180223(1).potx" id="{FE81361C-F24A-464F-8829-DCD768B1946A}" vid="{81F56144-8DC4-437A-A149-8FE93C80FC2E}"/>
    </a:ext>
  </a:extLst>
</a:theme>
</file>

<file path=ppt/theme/theme2.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Zuehlke_en-uk</Template>
  <TotalTime>0</TotalTime>
  <Words>5666</Words>
  <Application>Microsoft Office PowerPoint</Application>
  <PresentationFormat>Widescreen</PresentationFormat>
  <Paragraphs>1022</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AA Zuehlke</vt:lpstr>
      <vt:lpstr>AA Zuehlke Medium</vt:lpstr>
      <vt:lpstr>Wingdings</vt:lpstr>
      <vt:lpstr>Arial</vt:lpstr>
      <vt:lpstr>Zuehlke</vt:lpstr>
      <vt:lpstr>Functional test automation - Selenium</vt:lpstr>
      <vt:lpstr>Introduction</vt:lpstr>
      <vt:lpstr>Testing strategy</vt:lpstr>
      <vt:lpstr>User interface test automation</vt:lpstr>
      <vt:lpstr>User interface test automation</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lpstr>Selenium</vt:lpstr>
    </vt:vector>
  </TitlesOfParts>
  <Company>Zühlke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using Selenium.</dc:title>
  <dc:creator>msto</dc:creator>
  <cp:lastModifiedBy>Stojic, Marko</cp:lastModifiedBy>
  <cp:revision>175</cp:revision>
  <dcterms:created xsi:type="dcterms:W3CDTF">2018-07-02T09:18:06Z</dcterms:created>
  <dcterms:modified xsi:type="dcterms:W3CDTF">2018-08-30T10:26:03Z</dcterms:modified>
</cp:coreProperties>
</file>