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12.6.2018.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s://www.microsoft.com/net/download/Windows/buil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/>
              <a:t>Goal is to understand security flaws through practical examples </a:t>
            </a:r>
            <a:r>
              <a:rPr lang="en-US" b="1" dirty="0"/>
              <a:t>in context of</a:t>
            </a:r>
            <a:r>
              <a:rPr lang="en-US" dirty="0"/>
              <a:t> the latest technologies</a:t>
            </a:r>
          </a:p>
          <a:p>
            <a:r>
              <a:rPr lang="en-US" dirty="0"/>
              <a:t>The course covers:</a:t>
            </a:r>
          </a:p>
          <a:p>
            <a:pPr lvl="1"/>
            <a:r>
              <a:rPr lang="en-US" dirty="0"/>
              <a:t>Introduction to Security</a:t>
            </a:r>
          </a:p>
          <a:p>
            <a:pPr lvl="1"/>
            <a:r>
              <a:rPr lang="en-US" dirty="0"/>
              <a:t>OWASP Top 10 flaws and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/>
              <a:t>Every topic is in a separate folder (example A1-Injection)</a:t>
            </a:r>
          </a:p>
          <a:p>
            <a:r>
              <a:rPr lang="en-US" dirty="0"/>
              <a:t>Latest insecure application for practice is located in branch </a:t>
            </a:r>
            <a:r>
              <a:rPr lang="en-US" b="1" dirty="0"/>
              <a:t>master</a:t>
            </a:r>
          </a:p>
          <a:p>
            <a:r>
              <a:rPr lang="en-US" b="1" dirty="0"/>
              <a:t>Solutions</a:t>
            </a:r>
            <a:r>
              <a:rPr lang="en-US" dirty="0"/>
              <a:t> for all tasks are in a separate branch </a:t>
            </a:r>
            <a:r>
              <a:rPr lang="en-US" b="1" dirty="0"/>
              <a:t>security/solution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JAVA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/>
              <a:t>)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calling </a:t>
            </a:r>
            <a:r>
              <a:rPr lang="en-US" b="1" dirty="0"/>
              <a:t>insecure-web-app\run.bat</a:t>
            </a:r>
          </a:p>
          <a:p>
            <a:r>
              <a:rPr lang="en-US" dirty="0"/>
              <a:t>Read </a:t>
            </a:r>
            <a:r>
              <a:rPr lang="en-US" b="1" dirty="0"/>
              <a:t>insecure-web-app\readme.md</a:t>
            </a:r>
            <a:r>
              <a:rPr lang="en-US" dirty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.NET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tools:</a:t>
            </a:r>
          </a:p>
          <a:p>
            <a:pPr lvl="1"/>
            <a:r>
              <a:rPr lang="en-US" dirty="0"/>
              <a:t>.NET Core (</a:t>
            </a:r>
            <a:r>
              <a:rPr lang="en-US" dirty="0">
                <a:hlinkClick r:id="rId2"/>
              </a:rPr>
              <a:t>https://www.microsoft.com/net/download/Windows/build</a:t>
            </a:r>
            <a:r>
              <a:rPr lang="en-US" dirty="0"/>
              <a:t>) </a:t>
            </a:r>
          </a:p>
          <a:p>
            <a:pPr lvl="1"/>
            <a:r>
              <a:rPr lang="sr-Latn-CS" dirty="0"/>
              <a:t>Node.js 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https://nodejs.org/en/download/current/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Run the application by calling “</a:t>
            </a:r>
            <a:r>
              <a:rPr lang="en-US" b="1" dirty="0" err="1"/>
              <a:t>SecurityApp</a:t>
            </a:r>
            <a:r>
              <a:rPr lang="en-US" b="1" dirty="0"/>
              <a:t>\task\</a:t>
            </a:r>
            <a:r>
              <a:rPr lang="en-US" b="1" dirty="0" err="1"/>
              <a:t>SecurityApp</a:t>
            </a:r>
            <a:r>
              <a:rPr lang="en-US" b="1" dirty="0"/>
              <a:t>\run.bat</a:t>
            </a:r>
            <a:r>
              <a:rPr lang="en-US" dirty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77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practical lesson follows the same structure:</a:t>
            </a:r>
          </a:p>
          <a:p>
            <a:pPr lvl="1"/>
            <a:r>
              <a:rPr lang="en-US" dirty="0"/>
              <a:t>Short introductory description</a:t>
            </a:r>
          </a:p>
          <a:p>
            <a:pPr lvl="1"/>
            <a:r>
              <a:rPr lang="en-US" dirty="0"/>
              <a:t>Example of the attack</a:t>
            </a:r>
          </a:p>
          <a:p>
            <a:pPr lvl="1"/>
            <a:r>
              <a:rPr lang="en-US" dirty="0"/>
              <a:t>Analysis of the attack</a:t>
            </a:r>
          </a:p>
          <a:p>
            <a:pPr lvl="1"/>
            <a:r>
              <a:rPr lang="en-US" dirty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TopicS</a:t>
            </a:r>
            <a:r>
              <a:rPr lang="en-US" dirty="0"/>
              <a:t>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you can contact:</a:t>
            </a:r>
          </a:p>
          <a:p>
            <a:pPr lvl="1"/>
            <a:r>
              <a:rPr lang="en-US" dirty="0"/>
              <a:t>Milan Starcevic</a:t>
            </a:r>
          </a:p>
          <a:p>
            <a:pPr lvl="1"/>
            <a:r>
              <a:rPr lang="en-US"/>
              <a:t>Nenad Ivanovic</a:t>
            </a:r>
            <a:endParaRPr lang="sr-Latn-CS" dirty="0"/>
          </a:p>
          <a:p>
            <a:pPr lvl="1"/>
            <a:r>
              <a:rPr lang="en-US" dirty="0"/>
              <a:t>Stefan Rankovic</a:t>
            </a:r>
          </a:p>
          <a:p>
            <a:pPr lvl="1"/>
            <a:r>
              <a:rPr lang="en-US" dirty="0"/>
              <a:t>Ognjen Blagojevic</a:t>
            </a:r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0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306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 - JAVA</vt:lpstr>
      <vt:lpstr>Tools - .NET</vt:lpstr>
      <vt:lpstr>Lesson structure</vt:lpstr>
      <vt:lpstr>TopicS covered</vt:lpstr>
      <vt:lpstr>Contact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38</cp:revision>
  <dcterms:created xsi:type="dcterms:W3CDTF">2017-03-31T12:08:17Z</dcterms:created>
  <dcterms:modified xsi:type="dcterms:W3CDTF">2018-06-12T13:24:06Z</dcterms:modified>
</cp:coreProperties>
</file>