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0"/>
  </p:notesMasterIdLst>
  <p:handoutMasterIdLst>
    <p:handoutMasterId r:id="rId21"/>
  </p:handoutMasterIdLst>
  <p:sldIdLst>
    <p:sldId id="256" r:id="rId2"/>
    <p:sldId id="258" r:id="rId3"/>
    <p:sldId id="259" r:id="rId4"/>
    <p:sldId id="260" r:id="rId5"/>
    <p:sldId id="264" r:id="rId6"/>
    <p:sldId id="265" r:id="rId7"/>
    <p:sldId id="261" r:id="rId8"/>
    <p:sldId id="266" r:id="rId9"/>
    <p:sldId id="267" r:id="rId10"/>
    <p:sldId id="268" r:id="rId11"/>
    <p:sldId id="269" r:id="rId12"/>
    <p:sldId id="270" r:id="rId13"/>
    <p:sldId id="271" r:id="rId14"/>
    <p:sldId id="272" r:id="rId15"/>
    <p:sldId id="273" r:id="rId16"/>
    <p:sldId id="274" r:id="rId17"/>
    <p:sldId id="275" r:id="rId18"/>
    <p:sldId id="276" r:id="rId19"/>
  </p:sldIdLst>
  <p:sldSz cx="9144000" cy="6858000" type="screen4x3"/>
  <p:notesSz cx="6858000" cy="9144000"/>
  <p:embeddedFontLst>
    <p:embeddedFont>
      <p:font typeface="AA Zuehlke" panose="02000503060000020004" pitchFamily="2" charset="0"/>
      <p:regular r:id="rId22"/>
      <p:bold r:id="rId23"/>
    </p:embeddedFont>
    <p:embeddedFont>
      <p:font typeface="AA Zuehlke Medium" panose="02000603060000020004" pitchFamily="2" charset="0"/>
      <p:regular r:id="rId24"/>
    </p:embeddedFont>
  </p:embeddedFontLst>
  <p:custDataLst>
    <p:tags r:id="rId25"/>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56710EB-4081-4327-87A8-A6E326B6FCDB}">
  <a:tblStyle styleId="{556710EB-4081-4327-87A8-A6E326B6FCDB}" styleName="Zuehlke">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a:fontRef idx="minor">
          <a:prstClr val="black"/>
        </a:fontRef>
        <a:schemeClr val="lt1"/>
      </a:tcTxStyle>
      <a:tcStyle>
        <a:tcBdr/>
        <a:fill>
          <a:solidFill>
            <a:schemeClr val="accent1"/>
          </a:solidFill>
        </a:fill>
      </a:tcStyle>
    </a:lastCol>
    <a:firstCol>
      <a:tcTxStyle>
        <a:fontRef idx="major">
          <a:prstClr val="black"/>
        </a:fontRef>
        <a:schemeClr val="lt1"/>
      </a:tcTxStyle>
      <a:tcStyle>
        <a:tcBdr/>
        <a:fill>
          <a:solidFill>
            <a:schemeClr val="accent1"/>
          </a:solidFill>
        </a:fill>
      </a:tcStyle>
    </a:firstCol>
    <a:lastRow>
      <a:tcTxStyle>
        <a:fontRef idx="minor">
          <a:prstClr val="black"/>
        </a:fontRef>
        <a:schemeClr val="lt1"/>
      </a:tcTxStyle>
      <a:tcStyle>
        <a:tcBdr>
          <a:top>
            <a:ln w="38100" cmpd="sng">
              <a:solidFill>
                <a:schemeClr val="lt1"/>
              </a:solidFill>
            </a:ln>
          </a:top>
        </a:tcBdr>
        <a:fill>
          <a:solidFill>
            <a:schemeClr val="accent1"/>
          </a:solidFill>
        </a:fill>
      </a:tcStyle>
    </a:lastRow>
    <a:firstRow>
      <a:tcTxStyle>
        <a:fontRef idx="maj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050" autoAdjust="0"/>
  </p:normalViewPr>
  <p:slideViewPr>
    <p:cSldViewPr showGuides="1">
      <p:cViewPr varScale="1">
        <p:scale>
          <a:sx n="52" d="100"/>
          <a:sy n="52" d="100"/>
        </p:scale>
        <p:origin x="-984" y="-102"/>
      </p:cViewPr>
      <p:guideLst>
        <p:guide orient="horz" pos="2160"/>
        <p:guide pos="2880"/>
      </p:guideLst>
    </p:cSldViewPr>
  </p:slideViewPr>
  <p:notesTextViewPr>
    <p:cViewPr>
      <p:scale>
        <a:sx n="100" d="100"/>
        <a:sy n="100" d="100"/>
      </p:scale>
      <p:origin x="0" y="0"/>
    </p:cViewPr>
  </p:notesTextViewPr>
  <p:notesViewPr>
    <p:cSldViewPr showGuides="1">
      <p:cViewPr varScale="1">
        <p:scale>
          <a:sx n="100" d="100"/>
          <a:sy n="100" d="100"/>
        </p:scale>
        <p:origin x="-3552" y="-102"/>
      </p:cViewPr>
      <p:guideLst>
        <p:guide orient="horz" pos="2880"/>
        <p:guide pos="2160"/>
      </p:guideLst>
    </p:cSldViewPr>
  </p:notesViewPr>
  <p:gridSpacing cx="71289" cy="7128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latin typeface="AA Zuehlke" pitchFamily="2"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9D189A0-0A58-4992-87A6-55AC822E6B9B}" type="datetimeFigureOut">
              <a:rPr lang="de-DE" smtClean="0">
                <a:latin typeface="AA Zuehlke" pitchFamily="2" charset="0"/>
              </a:rPr>
              <a:t>06.03.2014</a:t>
            </a:fld>
            <a:endParaRPr lang="de-DE">
              <a:latin typeface="AA Zuehlke" pitchFamily="2"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latin typeface="AA Zuehlke" pitchFamily="2"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C6F6C-8E1B-4498-9594-4C11B1F32799}" type="slidenum">
              <a:rPr lang="de-DE" smtClean="0">
                <a:latin typeface="AA Zuehlke" pitchFamily="2" charset="0"/>
              </a:rPr>
              <a:t>‹#›</a:t>
            </a:fld>
            <a:endParaRPr lang="de-DE">
              <a:latin typeface="AA Zuehlke" pitchFamily="2" charset="0"/>
            </a:endParaRPr>
          </a:p>
        </p:txBody>
      </p:sp>
    </p:spTree>
    <p:extLst>
      <p:ext uri="{BB962C8B-B14F-4D97-AF65-F5344CB8AC3E}">
        <p14:creationId xmlns:p14="http://schemas.microsoft.com/office/powerpoint/2010/main" val="3161745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A Zuehlke" pitchFamily="2"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A Zuehlke" pitchFamily="2" charset="0"/>
              </a:defRPr>
            </a:lvl1pPr>
          </a:lstStyle>
          <a:p>
            <a:fld id="{A6966AE6-B72D-4967-9CA3-8469D2863705}" type="datetimeFigureOut">
              <a:rPr lang="en-US" smtClean="0"/>
              <a:pPr/>
              <a:t>3/6/2014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A Zuehlke" pitchFamily="2"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A Zuehlke" pitchFamily="2" charset="0"/>
              </a:defRPr>
            </a:lvl1pPr>
          </a:lstStyle>
          <a:p>
            <a:fld id="{04E102C5-3B9C-48EE-BFF0-2E7AF2F2A1F4}" type="slidenum">
              <a:rPr lang="en-US" smtClean="0"/>
              <a:pPr/>
              <a:t>‹#›</a:t>
            </a:fld>
            <a:endParaRPr lang="en-US" dirty="0"/>
          </a:p>
        </p:txBody>
      </p:sp>
    </p:spTree>
    <p:extLst>
      <p:ext uri="{BB962C8B-B14F-4D97-AF65-F5344CB8AC3E}">
        <p14:creationId xmlns:p14="http://schemas.microsoft.com/office/powerpoint/2010/main" val="3333568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A Zuehlke" pitchFamily="2" charset="0"/>
        <a:ea typeface="+mn-ea"/>
        <a:cs typeface="+mn-cs"/>
      </a:defRPr>
    </a:lvl1pPr>
    <a:lvl2pPr marL="457200" algn="l" defTabSz="914400" rtl="0" eaLnBrk="1" latinLnBrk="0" hangingPunct="1">
      <a:defRPr sz="1200" kern="1200">
        <a:solidFill>
          <a:schemeClr val="tx1"/>
        </a:solidFill>
        <a:latin typeface="AA Zuehlke" pitchFamily="2" charset="0"/>
        <a:ea typeface="+mn-ea"/>
        <a:cs typeface="+mn-cs"/>
      </a:defRPr>
    </a:lvl2pPr>
    <a:lvl3pPr marL="914400" algn="l" defTabSz="914400" rtl="0" eaLnBrk="1" latinLnBrk="0" hangingPunct="1">
      <a:defRPr sz="1200" kern="1200">
        <a:solidFill>
          <a:schemeClr val="tx1"/>
        </a:solidFill>
        <a:latin typeface="AA Zuehlke" pitchFamily="2" charset="0"/>
        <a:ea typeface="+mn-ea"/>
        <a:cs typeface="+mn-cs"/>
      </a:defRPr>
    </a:lvl3pPr>
    <a:lvl4pPr marL="1371600" algn="l" defTabSz="914400" rtl="0" eaLnBrk="1" latinLnBrk="0" hangingPunct="1">
      <a:defRPr sz="1200" kern="1200">
        <a:solidFill>
          <a:schemeClr val="tx1"/>
        </a:solidFill>
        <a:latin typeface="AA Zuehlke" pitchFamily="2" charset="0"/>
        <a:ea typeface="+mn-ea"/>
        <a:cs typeface="+mn-cs"/>
      </a:defRPr>
    </a:lvl4pPr>
    <a:lvl5pPr marL="1828800" algn="l" defTabSz="914400" rtl="0" eaLnBrk="1" latinLnBrk="0" hangingPunct="1">
      <a:defRPr sz="1200" kern="1200">
        <a:solidFill>
          <a:schemeClr val="tx1"/>
        </a:solidFill>
        <a:latin typeface="AA Zuehlk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4E102C5-3B9C-48EE-BFF0-2E7AF2F2A1F4}" type="slidenum">
              <a:rPr lang="en-US" smtClean="0"/>
              <a:pPr/>
              <a:t>2</a:t>
            </a:fld>
            <a:endParaRPr lang="en-US" dirty="0"/>
          </a:p>
        </p:txBody>
      </p:sp>
    </p:spTree>
    <p:extLst>
      <p:ext uri="{BB962C8B-B14F-4D97-AF65-F5344CB8AC3E}">
        <p14:creationId xmlns:p14="http://schemas.microsoft.com/office/powerpoint/2010/main" val="3053801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New terminology: push and pull</a:t>
            </a:r>
            <a:endParaRPr lang="en-GB" dirty="0"/>
          </a:p>
        </p:txBody>
      </p:sp>
      <p:sp>
        <p:nvSpPr>
          <p:cNvPr id="4" name="Slide Number Placeholder 3"/>
          <p:cNvSpPr>
            <a:spLocks noGrp="1"/>
          </p:cNvSpPr>
          <p:nvPr>
            <p:ph type="sldNum" sz="quarter" idx="10"/>
          </p:nvPr>
        </p:nvSpPr>
        <p:spPr/>
        <p:txBody>
          <a:bodyPr/>
          <a:lstStyle/>
          <a:p>
            <a:fld id="{04E102C5-3B9C-48EE-BFF0-2E7AF2F2A1F4}" type="slidenum">
              <a:rPr lang="en-US" smtClean="0"/>
              <a:pPr/>
              <a:t>13</a:t>
            </a:fld>
            <a:endParaRPr lang="en-US" dirty="0"/>
          </a:p>
        </p:txBody>
      </p:sp>
    </p:spTree>
    <p:extLst>
      <p:ext uri="{BB962C8B-B14F-4D97-AF65-F5344CB8AC3E}">
        <p14:creationId xmlns:p14="http://schemas.microsoft.com/office/powerpoint/2010/main" val="4291304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New terminology: push and pull</a:t>
            </a:r>
            <a:endParaRPr lang="en-GB" dirty="0"/>
          </a:p>
        </p:txBody>
      </p:sp>
      <p:sp>
        <p:nvSpPr>
          <p:cNvPr id="4" name="Slide Number Placeholder 3"/>
          <p:cNvSpPr>
            <a:spLocks noGrp="1"/>
          </p:cNvSpPr>
          <p:nvPr>
            <p:ph type="sldNum" sz="quarter" idx="10"/>
          </p:nvPr>
        </p:nvSpPr>
        <p:spPr/>
        <p:txBody>
          <a:bodyPr/>
          <a:lstStyle/>
          <a:p>
            <a:fld id="{04E102C5-3B9C-48EE-BFF0-2E7AF2F2A1F4}" type="slidenum">
              <a:rPr lang="en-US" smtClean="0"/>
              <a:pPr/>
              <a:t>14</a:t>
            </a:fld>
            <a:endParaRPr lang="en-US" dirty="0"/>
          </a:p>
        </p:txBody>
      </p:sp>
    </p:spTree>
    <p:extLst>
      <p:ext uri="{BB962C8B-B14F-4D97-AF65-F5344CB8AC3E}">
        <p14:creationId xmlns:p14="http://schemas.microsoft.com/office/powerpoint/2010/main" val="4291304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4E102C5-3B9C-48EE-BFF0-2E7AF2F2A1F4}" type="slidenum">
              <a:rPr lang="en-US" smtClean="0"/>
              <a:pPr/>
              <a:t>15</a:t>
            </a:fld>
            <a:endParaRPr lang="en-US" dirty="0"/>
          </a:p>
        </p:txBody>
      </p:sp>
    </p:spTree>
    <p:extLst>
      <p:ext uri="{BB962C8B-B14F-4D97-AF65-F5344CB8AC3E}">
        <p14:creationId xmlns:p14="http://schemas.microsoft.com/office/powerpoint/2010/main" val="4291304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A Zuehlke" pitchFamily="2" charset="0"/>
                <a:ea typeface="+mn-ea"/>
                <a:cs typeface="+mn-cs"/>
              </a:rPr>
              <a:t>You have:</a:t>
            </a:r>
          </a:p>
          <a:p>
            <a:r>
              <a:rPr lang="en-US" sz="1200" b="1" i="0" kern="1200" dirty="0" smtClean="0">
                <a:solidFill>
                  <a:schemeClr val="tx1"/>
                </a:solidFill>
                <a:effectLst/>
                <a:latin typeface="AA Zuehlke" pitchFamily="2" charset="0"/>
                <a:ea typeface="+mn-ea"/>
                <a:cs typeface="+mn-cs"/>
              </a:rPr>
              <a:t>A working copy</a:t>
            </a:r>
            <a:r>
              <a:rPr lang="en-US" sz="1200" b="0" i="0" kern="1200" dirty="0" smtClean="0">
                <a:solidFill>
                  <a:schemeClr val="tx1"/>
                </a:solidFill>
                <a:effectLst/>
                <a:latin typeface="AA Zuehlke" pitchFamily="2" charset="0"/>
                <a:ea typeface="+mn-ea"/>
                <a:cs typeface="+mn-cs"/>
              </a:rPr>
              <a:t>. The files you are currently editing.</a:t>
            </a:r>
          </a:p>
          <a:p>
            <a:r>
              <a:rPr lang="en-US" sz="1200" b="1" i="0" kern="1200" dirty="0" smtClean="0">
                <a:solidFill>
                  <a:schemeClr val="tx1"/>
                </a:solidFill>
                <a:effectLst/>
                <a:latin typeface="AA Zuehlke" pitchFamily="2" charset="0"/>
                <a:ea typeface="+mn-ea"/>
                <a:cs typeface="+mn-cs"/>
              </a:rPr>
              <a:t>A repository</a:t>
            </a:r>
            <a:r>
              <a:rPr lang="en-US" sz="1200" b="0" i="0" kern="1200" dirty="0" smtClean="0">
                <a:solidFill>
                  <a:schemeClr val="tx1"/>
                </a:solidFill>
                <a:effectLst/>
                <a:latin typeface="AA Zuehlke" pitchFamily="2" charset="0"/>
                <a:ea typeface="+mn-ea"/>
                <a:cs typeface="+mn-cs"/>
              </a:rPr>
              <a:t>. A directory (.hg in Mercurial) containing all patches and metadata (comments, </a:t>
            </a:r>
            <a:r>
              <a:rPr lang="en-US" sz="1200" b="0" i="0" kern="1200" dirty="0" err="1" smtClean="0">
                <a:solidFill>
                  <a:schemeClr val="tx1"/>
                </a:solidFill>
                <a:effectLst/>
                <a:latin typeface="AA Zuehlke" pitchFamily="2" charset="0"/>
                <a:ea typeface="+mn-ea"/>
                <a:cs typeface="+mn-cs"/>
              </a:rPr>
              <a:t>guids</a:t>
            </a:r>
            <a:r>
              <a:rPr lang="en-US" sz="1200" b="0" i="0" kern="1200" dirty="0" smtClean="0">
                <a:solidFill>
                  <a:schemeClr val="tx1"/>
                </a:solidFill>
                <a:effectLst/>
                <a:latin typeface="AA Zuehlke" pitchFamily="2" charset="0"/>
                <a:ea typeface="+mn-ea"/>
                <a:cs typeface="+mn-cs"/>
              </a:rPr>
              <a:t>, dates, etc.). There’s no central server so the data stays with you.</a:t>
            </a:r>
          </a:p>
          <a:p>
            <a:r>
              <a:rPr lang="en-US" sz="1200" b="0" i="0" kern="1200" dirty="0" smtClean="0">
                <a:solidFill>
                  <a:schemeClr val="tx1"/>
                </a:solidFill>
                <a:effectLst/>
                <a:latin typeface="AA Zuehlke" pitchFamily="2" charset="0"/>
                <a:ea typeface="+mn-ea"/>
                <a:cs typeface="+mn-cs"/>
              </a:rPr>
              <a:t>In our distributed example, Sue, Joe and Eve have their own repos, with independent revision histories.</a:t>
            </a:r>
            <a:endParaRPr lang="en-US" sz="1200" b="0" i="0" kern="1200" dirty="0">
              <a:solidFill>
                <a:schemeClr val="tx1"/>
              </a:solidFill>
              <a:effectLst/>
              <a:latin typeface="AA Zuehlke" pitchFamily="2" charset="0"/>
              <a:ea typeface="+mn-ea"/>
              <a:cs typeface="+mn-cs"/>
            </a:endParaRPr>
          </a:p>
        </p:txBody>
      </p:sp>
      <p:sp>
        <p:nvSpPr>
          <p:cNvPr id="4" name="Slide Number Placeholder 3"/>
          <p:cNvSpPr>
            <a:spLocks noGrp="1"/>
          </p:cNvSpPr>
          <p:nvPr>
            <p:ph type="sldNum" sz="quarter" idx="10"/>
          </p:nvPr>
        </p:nvSpPr>
        <p:spPr/>
        <p:txBody>
          <a:bodyPr/>
          <a:lstStyle/>
          <a:p>
            <a:fld id="{04E102C5-3B9C-48EE-BFF0-2E7AF2F2A1F4}" type="slidenum">
              <a:rPr lang="en-US" smtClean="0"/>
              <a:pPr/>
              <a:t>16</a:t>
            </a:fld>
            <a:endParaRPr lang="en-US" dirty="0"/>
          </a:p>
        </p:txBody>
      </p:sp>
    </p:spTree>
    <p:extLst>
      <p:ext uri="{BB962C8B-B14F-4D97-AF65-F5344CB8AC3E}">
        <p14:creationId xmlns:p14="http://schemas.microsoft.com/office/powerpoint/2010/main" val="4291304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AA Zuehlke" pitchFamily="2" charset="0"/>
              <a:ea typeface="+mn-ea"/>
              <a:cs typeface="+mn-cs"/>
            </a:endParaRPr>
          </a:p>
        </p:txBody>
      </p:sp>
      <p:sp>
        <p:nvSpPr>
          <p:cNvPr id="4" name="Slide Number Placeholder 3"/>
          <p:cNvSpPr>
            <a:spLocks noGrp="1"/>
          </p:cNvSpPr>
          <p:nvPr>
            <p:ph type="sldNum" sz="quarter" idx="10"/>
          </p:nvPr>
        </p:nvSpPr>
        <p:spPr/>
        <p:txBody>
          <a:bodyPr/>
          <a:lstStyle/>
          <a:p>
            <a:fld id="{04E102C5-3B9C-48EE-BFF0-2E7AF2F2A1F4}" type="slidenum">
              <a:rPr lang="en-US" smtClean="0"/>
              <a:pPr/>
              <a:t>17</a:t>
            </a:fld>
            <a:endParaRPr lang="en-US" dirty="0"/>
          </a:p>
        </p:txBody>
      </p:sp>
    </p:spTree>
    <p:extLst>
      <p:ext uri="{BB962C8B-B14F-4D97-AF65-F5344CB8AC3E}">
        <p14:creationId xmlns:p14="http://schemas.microsoft.com/office/powerpoint/2010/main" val="4291304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AA Zuehlke" pitchFamily="2" charset="0"/>
              <a:ea typeface="+mn-ea"/>
              <a:cs typeface="+mn-cs"/>
            </a:endParaRPr>
          </a:p>
        </p:txBody>
      </p:sp>
      <p:sp>
        <p:nvSpPr>
          <p:cNvPr id="4" name="Slide Number Placeholder 3"/>
          <p:cNvSpPr>
            <a:spLocks noGrp="1"/>
          </p:cNvSpPr>
          <p:nvPr>
            <p:ph type="sldNum" sz="quarter" idx="10"/>
          </p:nvPr>
        </p:nvSpPr>
        <p:spPr/>
        <p:txBody>
          <a:bodyPr/>
          <a:lstStyle/>
          <a:p>
            <a:fld id="{04E102C5-3B9C-48EE-BFF0-2E7AF2F2A1F4}" type="slidenum">
              <a:rPr lang="en-US" smtClean="0"/>
              <a:pPr/>
              <a:t>18</a:t>
            </a:fld>
            <a:endParaRPr lang="en-US" dirty="0"/>
          </a:p>
        </p:txBody>
      </p:sp>
    </p:spTree>
    <p:extLst>
      <p:ext uri="{BB962C8B-B14F-4D97-AF65-F5344CB8AC3E}">
        <p14:creationId xmlns:p14="http://schemas.microsoft.com/office/powerpoint/2010/main" val="4291304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4E102C5-3B9C-48EE-BFF0-2E7AF2F2A1F4}" type="slidenum">
              <a:rPr lang="en-US" smtClean="0"/>
              <a:pPr/>
              <a:t>3</a:t>
            </a:fld>
            <a:endParaRPr lang="en-US" dirty="0"/>
          </a:p>
        </p:txBody>
      </p:sp>
    </p:spTree>
    <p:extLst>
      <p:ext uri="{BB962C8B-B14F-4D97-AF65-F5344CB8AC3E}">
        <p14:creationId xmlns:p14="http://schemas.microsoft.com/office/powerpoint/2010/main" val="3612737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4E102C5-3B9C-48EE-BFF0-2E7AF2F2A1F4}" type="slidenum">
              <a:rPr lang="en-US" smtClean="0"/>
              <a:pPr/>
              <a:t>4</a:t>
            </a:fld>
            <a:endParaRPr lang="en-US" dirty="0"/>
          </a:p>
        </p:txBody>
      </p:sp>
    </p:spTree>
    <p:extLst>
      <p:ext uri="{BB962C8B-B14F-4D97-AF65-F5344CB8AC3E}">
        <p14:creationId xmlns:p14="http://schemas.microsoft.com/office/powerpoint/2010/main" val="1669812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4E102C5-3B9C-48EE-BFF0-2E7AF2F2A1F4}" type="slidenum">
              <a:rPr lang="en-US" smtClean="0"/>
              <a:pPr/>
              <a:t>7</a:t>
            </a:fld>
            <a:endParaRPr lang="en-US" dirty="0"/>
          </a:p>
        </p:txBody>
      </p:sp>
    </p:spTree>
    <p:extLst>
      <p:ext uri="{BB962C8B-B14F-4D97-AF65-F5344CB8AC3E}">
        <p14:creationId xmlns:p14="http://schemas.microsoft.com/office/powerpoint/2010/main" val="253415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AA Zuehlke" pitchFamily="2" charset="0"/>
              <a:ea typeface="+mn-ea"/>
              <a:cs typeface="+mn-cs"/>
            </a:endParaRPr>
          </a:p>
        </p:txBody>
      </p:sp>
      <p:sp>
        <p:nvSpPr>
          <p:cNvPr id="4" name="Slide Number Placeholder 3"/>
          <p:cNvSpPr>
            <a:spLocks noGrp="1"/>
          </p:cNvSpPr>
          <p:nvPr>
            <p:ph type="sldNum" sz="quarter" idx="10"/>
          </p:nvPr>
        </p:nvSpPr>
        <p:spPr/>
        <p:txBody>
          <a:bodyPr/>
          <a:lstStyle/>
          <a:p>
            <a:fld id="{04E102C5-3B9C-48EE-BFF0-2E7AF2F2A1F4}" type="slidenum">
              <a:rPr lang="en-US" smtClean="0"/>
              <a:pPr/>
              <a:t>8</a:t>
            </a:fld>
            <a:endParaRPr lang="en-US" dirty="0"/>
          </a:p>
        </p:txBody>
      </p:sp>
    </p:spTree>
    <p:extLst>
      <p:ext uri="{BB962C8B-B14F-4D97-AF65-F5344CB8AC3E}">
        <p14:creationId xmlns:p14="http://schemas.microsoft.com/office/powerpoint/2010/main" val="253415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4E102C5-3B9C-48EE-BFF0-2E7AF2F2A1F4}" type="slidenum">
              <a:rPr lang="en-US" smtClean="0"/>
              <a:pPr/>
              <a:t>9</a:t>
            </a:fld>
            <a:endParaRPr lang="en-US" dirty="0"/>
          </a:p>
        </p:txBody>
      </p:sp>
    </p:spTree>
    <p:extLst>
      <p:ext uri="{BB962C8B-B14F-4D97-AF65-F5344CB8AC3E}">
        <p14:creationId xmlns:p14="http://schemas.microsoft.com/office/powerpoint/2010/main" val="253415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4E102C5-3B9C-48EE-BFF0-2E7AF2F2A1F4}" type="slidenum">
              <a:rPr lang="en-US" smtClean="0"/>
              <a:pPr/>
              <a:t>10</a:t>
            </a:fld>
            <a:endParaRPr lang="en-US" dirty="0"/>
          </a:p>
        </p:txBody>
      </p:sp>
    </p:spTree>
    <p:extLst>
      <p:ext uri="{BB962C8B-B14F-4D97-AF65-F5344CB8AC3E}">
        <p14:creationId xmlns:p14="http://schemas.microsoft.com/office/powerpoint/2010/main" val="253415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AA Zuehlke" pitchFamily="2" charset="0"/>
              <a:ea typeface="+mn-ea"/>
              <a:cs typeface="+mn-cs"/>
            </a:endParaRPr>
          </a:p>
        </p:txBody>
      </p:sp>
      <p:sp>
        <p:nvSpPr>
          <p:cNvPr id="4" name="Slide Number Placeholder 3"/>
          <p:cNvSpPr>
            <a:spLocks noGrp="1"/>
          </p:cNvSpPr>
          <p:nvPr>
            <p:ph type="sldNum" sz="quarter" idx="10"/>
          </p:nvPr>
        </p:nvSpPr>
        <p:spPr/>
        <p:txBody>
          <a:bodyPr/>
          <a:lstStyle/>
          <a:p>
            <a:fld id="{04E102C5-3B9C-48EE-BFF0-2E7AF2F2A1F4}" type="slidenum">
              <a:rPr lang="en-US" smtClean="0"/>
              <a:pPr/>
              <a:t>11</a:t>
            </a:fld>
            <a:endParaRPr lang="en-US" dirty="0"/>
          </a:p>
        </p:txBody>
      </p:sp>
    </p:spTree>
    <p:extLst>
      <p:ext uri="{BB962C8B-B14F-4D97-AF65-F5344CB8AC3E}">
        <p14:creationId xmlns:p14="http://schemas.microsoft.com/office/powerpoint/2010/main" val="253415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AA Zuehlke" pitchFamily="2" charset="0"/>
              <a:ea typeface="+mn-ea"/>
              <a:cs typeface="+mn-cs"/>
            </a:endParaRPr>
          </a:p>
        </p:txBody>
      </p:sp>
      <p:sp>
        <p:nvSpPr>
          <p:cNvPr id="4" name="Slide Number Placeholder 3"/>
          <p:cNvSpPr>
            <a:spLocks noGrp="1"/>
          </p:cNvSpPr>
          <p:nvPr>
            <p:ph type="sldNum" sz="quarter" idx="10"/>
          </p:nvPr>
        </p:nvSpPr>
        <p:spPr/>
        <p:txBody>
          <a:bodyPr/>
          <a:lstStyle/>
          <a:p>
            <a:fld id="{04E102C5-3B9C-48EE-BFF0-2E7AF2F2A1F4}" type="slidenum">
              <a:rPr lang="en-US" smtClean="0"/>
              <a:pPr/>
              <a:t>12</a:t>
            </a:fld>
            <a:endParaRPr lang="en-US" dirty="0"/>
          </a:p>
        </p:txBody>
      </p:sp>
    </p:spTree>
    <p:extLst>
      <p:ext uri="{BB962C8B-B14F-4D97-AF65-F5344CB8AC3E}">
        <p14:creationId xmlns:p14="http://schemas.microsoft.com/office/powerpoint/2010/main" val="2534150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 y="1574800"/>
            <a:ext cx="6273800" cy="1355725"/>
          </a:xfrm>
        </p:spPr>
        <p:txBody>
          <a:bodyPr vert="horz" lIns="0" tIns="0" rIns="0" bIns="0" rtlCol="0" anchor="t" anchorCtr="0">
            <a:noAutofit/>
          </a:bodyPr>
          <a:lstStyle>
            <a:lvl1pPr>
              <a:defRPr lang="de-DE" sz="4400"/>
            </a:lvl1pPr>
          </a:lstStyle>
          <a:p>
            <a:pPr lvl="0"/>
            <a:r>
              <a:rPr lang="en-US" dirty="0" smtClean="0"/>
              <a:t>Click to add presentation title</a:t>
            </a:r>
            <a:endParaRPr lang="de-DE" dirty="0"/>
          </a:p>
        </p:txBody>
      </p:sp>
      <p:sp>
        <p:nvSpPr>
          <p:cNvPr id="3" name="Subtitle 2"/>
          <p:cNvSpPr>
            <a:spLocks noGrp="1"/>
          </p:cNvSpPr>
          <p:nvPr>
            <p:ph type="subTitle" idx="1"/>
          </p:nvPr>
        </p:nvSpPr>
        <p:spPr>
          <a:xfrm>
            <a:off x="152400" y="3072555"/>
            <a:ext cx="6273800" cy="926358"/>
          </a:xfrm>
        </p:spPr>
        <p:txBody>
          <a:bodyPr vert="horz" lIns="0" tIns="0" rIns="0" bIns="0" rtlCol="0" anchor="t" anchorCtr="0">
            <a:noAutofit/>
          </a:bodyPr>
          <a:lstStyle>
            <a:lvl1pPr>
              <a:defRPr lang="de-DE">
                <a:solidFill>
                  <a:srgbClr val="000000"/>
                </a:solidFill>
              </a:defRPr>
            </a:lvl1pPr>
          </a:lstStyle>
          <a:p>
            <a:pPr lvl="0"/>
            <a:r>
              <a:rPr lang="en-US" smtClean="0"/>
              <a:t>Click to edit Master subtitle style</a:t>
            </a:r>
            <a:endParaRPr lang="de-DE"/>
          </a:p>
        </p:txBody>
      </p:sp>
      <p:sp>
        <p:nvSpPr>
          <p:cNvPr id="10" name="Rectangle 9"/>
          <p:cNvSpPr/>
          <p:nvPr userDrawn="1"/>
        </p:nvSpPr>
        <p:spPr bwMode="gray">
          <a:xfrm>
            <a:off x="107503" y="6525344"/>
            <a:ext cx="7672501" cy="216024"/>
          </a:xfrm>
          <a:prstGeom prst="rect">
            <a:avLst/>
          </a:prstGeom>
          <a:solidFill>
            <a:srgbClr val="FFFFF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ine6"/>
          <p:cNvSpPr>
            <a:spLocks noChangeShapeType="1"/>
          </p:cNvSpPr>
          <p:nvPr userDrawn="1"/>
        </p:nvSpPr>
        <p:spPr bwMode="gray">
          <a:xfrm>
            <a:off x="152400" y="4077072"/>
            <a:ext cx="1139825" cy="0"/>
          </a:xfrm>
          <a:prstGeom prst="line">
            <a:avLst/>
          </a:prstGeom>
          <a:noFill/>
          <a:ln w="25400">
            <a:solidFill>
              <a:srgbClr val="FF820A"/>
            </a:solidFill>
            <a:round/>
            <a:headEnd/>
            <a:tailEnd/>
          </a:ln>
          <a:effectLst/>
        </p:spPr>
        <p:txBody>
          <a:bodyPr/>
          <a:lstStyle/>
          <a:p>
            <a:endParaRPr lang="en-US"/>
          </a:p>
        </p:txBody>
      </p:sp>
      <p:sp>
        <p:nvSpPr>
          <p:cNvPr id="12" name="Line7"/>
          <p:cNvSpPr>
            <a:spLocks noChangeShapeType="1"/>
          </p:cNvSpPr>
          <p:nvPr userDrawn="1"/>
        </p:nvSpPr>
        <p:spPr bwMode="gray">
          <a:xfrm>
            <a:off x="1435100" y="4077072"/>
            <a:ext cx="1139825" cy="0"/>
          </a:xfrm>
          <a:prstGeom prst="line">
            <a:avLst/>
          </a:prstGeom>
          <a:noFill/>
          <a:ln w="25400">
            <a:solidFill>
              <a:srgbClr val="FF820A"/>
            </a:solidFill>
            <a:round/>
            <a:headEnd/>
            <a:tailEnd/>
          </a:ln>
          <a:effectLst/>
        </p:spPr>
        <p:txBody>
          <a:bodyPr/>
          <a:lstStyle/>
          <a:p>
            <a:endParaRPr lang="en-US"/>
          </a:p>
        </p:txBody>
      </p:sp>
      <p:sp>
        <p:nvSpPr>
          <p:cNvPr id="13" name="Line8"/>
          <p:cNvSpPr>
            <a:spLocks noChangeShapeType="1"/>
          </p:cNvSpPr>
          <p:nvPr userDrawn="1"/>
        </p:nvSpPr>
        <p:spPr bwMode="gray">
          <a:xfrm>
            <a:off x="2717800" y="4077072"/>
            <a:ext cx="1139825" cy="0"/>
          </a:xfrm>
          <a:prstGeom prst="line">
            <a:avLst/>
          </a:prstGeom>
          <a:noFill/>
          <a:ln w="25400">
            <a:solidFill>
              <a:srgbClr val="FF820A"/>
            </a:solidFill>
            <a:round/>
            <a:headEnd/>
            <a:tailEnd/>
          </a:ln>
          <a:effectLst/>
        </p:spPr>
        <p:txBody>
          <a:bodyPr/>
          <a:lstStyle/>
          <a:p>
            <a:endParaRPr lang="en-US"/>
          </a:p>
        </p:txBody>
      </p:sp>
      <p:sp>
        <p:nvSpPr>
          <p:cNvPr id="14" name="Line9"/>
          <p:cNvSpPr>
            <a:spLocks noChangeShapeType="1"/>
          </p:cNvSpPr>
          <p:nvPr userDrawn="1"/>
        </p:nvSpPr>
        <p:spPr bwMode="gray">
          <a:xfrm>
            <a:off x="4002088" y="4077072"/>
            <a:ext cx="1139825" cy="0"/>
          </a:xfrm>
          <a:prstGeom prst="line">
            <a:avLst/>
          </a:prstGeom>
          <a:noFill/>
          <a:ln w="25400">
            <a:solidFill>
              <a:srgbClr val="FF820A"/>
            </a:solidFill>
            <a:round/>
            <a:headEnd/>
            <a:tailEnd/>
          </a:ln>
          <a:effectLst/>
        </p:spPr>
        <p:txBody>
          <a:bodyPr/>
          <a:lstStyle/>
          <a:p>
            <a:endParaRPr lang="en-US"/>
          </a:p>
        </p:txBody>
      </p:sp>
      <p:sp>
        <p:nvSpPr>
          <p:cNvPr id="15" name="Line10"/>
          <p:cNvSpPr>
            <a:spLocks noChangeShapeType="1"/>
          </p:cNvSpPr>
          <p:nvPr userDrawn="1"/>
        </p:nvSpPr>
        <p:spPr bwMode="gray">
          <a:xfrm>
            <a:off x="5284788" y="4077072"/>
            <a:ext cx="1139825" cy="0"/>
          </a:xfrm>
          <a:prstGeom prst="line">
            <a:avLst/>
          </a:prstGeom>
          <a:noFill/>
          <a:ln w="25400">
            <a:solidFill>
              <a:srgbClr val="FF820A"/>
            </a:solidFill>
            <a:round/>
            <a:headEnd/>
            <a:tailEnd/>
          </a:ln>
          <a:effectLst/>
        </p:spPr>
        <p:txBody>
          <a:bodyPr/>
          <a:lstStyle/>
          <a:p>
            <a:endParaRPr lang="en-US"/>
          </a:p>
        </p:txBody>
      </p:sp>
      <p:sp>
        <p:nvSpPr>
          <p:cNvPr id="16" name="Line11"/>
          <p:cNvSpPr>
            <a:spLocks noChangeShapeType="1"/>
          </p:cNvSpPr>
          <p:nvPr userDrawn="1"/>
        </p:nvSpPr>
        <p:spPr bwMode="gray">
          <a:xfrm>
            <a:off x="7851775" y="5353050"/>
            <a:ext cx="1139825" cy="0"/>
          </a:xfrm>
          <a:prstGeom prst="line">
            <a:avLst/>
          </a:prstGeom>
          <a:noFill/>
          <a:ln w="25400">
            <a:solidFill>
              <a:srgbClr val="FF820A"/>
            </a:solidFill>
            <a:round/>
            <a:headEnd/>
            <a:tailEnd/>
          </a:ln>
          <a:effectLst/>
        </p:spPr>
        <p:txBody>
          <a:bodyPr/>
          <a:lstStyle/>
          <a:p>
            <a:endParaRPr lang="en-US"/>
          </a:p>
        </p:txBody>
      </p:sp>
      <p:sp>
        <p:nvSpPr>
          <p:cNvPr id="17" name="TextBox 16"/>
          <p:cNvSpPr txBox="1">
            <a:spLocks/>
          </p:cNvSpPr>
          <p:nvPr userDrawn="1">
            <p:custDataLst>
              <p:tags r:id="rId1"/>
            </p:custDataLst>
          </p:nvPr>
        </p:nvSpPr>
        <p:spPr>
          <a:xfrm>
            <a:off x="7851776" y="5870574"/>
            <a:ext cx="1150937" cy="695142"/>
          </a:xfrm>
          <a:prstGeom prst="rect">
            <a:avLst/>
          </a:prstGeom>
        </p:spPr>
        <p:txBody>
          <a:bodyPr vert="horz" wrap="square" lIns="0" tIns="0" rIns="0" bIns="0" rtlCol="0" anchor="b" anchorCtr="0"/>
          <a:lstStyle>
            <a:defPPr>
              <a:defRPr lang="de-DE"/>
            </a:defPPr>
            <a:lvl1pPr>
              <a:defRPr lang="de-CH" sz="700" dirty="0">
                <a:solidFill>
                  <a:srgbClr val="000000"/>
                </a:solidFill>
                <a:latin typeface="AA Zuehlke" pitchFamily="2" charset="0"/>
              </a:defRPr>
            </a:lvl1pPr>
          </a:lstStyle>
          <a:p>
            <a:pPr lvl="0"/>
            <a:r>
              <a:rPr lang="en-US" noProof="1" smtClean="0"/>
              <a:t>Miloš Andrejić</a:t>
            </a:r>
          </a:p>
        </p:txBody>
      </p:sp>
      <p:sp>
        <p:nvSpPr>
          <p:cNvPr id="8" name="Date Placeholder 7"/>
          <p:cNvSpPr>
            <a:spLocks noGrp="1"/>
          </p:cNvSpPr>
          <p:nvPr>
            <p:ph type="dt" sz="half" idx="10"/>
          </p:nvPr>
        </p:nvSpPr>
        <p:spPr>
          <a:xfrm>
            <a:off x="7851776" y="5532597"/>
            <a:ext cx="1150937" cy="106362"/>
          </a:xfrm>
        </p:spPr>
        <p:txBody>
          <a:bodyPr vert="horz" wrap="none" lIns="0" tIns="0" rIns="0" bIns="0" rtlCol="0" anchor="t" anchorCtr="0"/>
          <a:lstStyle>
            <a:lvl1pPr>
              <a:defRPr lang="de-CH" smtClean="0"/>
            </a:lvl1pPr>
          </a:lstStyle>
          <a:p>
            <a:r>
              <a:rPr lang="de-CH" smtClean="0"/>
              <a:t>3. March 2014</a:t>
            </a:r>
            <a:endParaRPr lang="de-CH" dirty="0"/>
          </a:p>
        </p:txBody>
      </p:sp>
      <p:sp>
        <p:nvSpPr>
          <p:cNvPr id="19" name="Slide Number Placeholder 18"/>
          <p:cNvSpPr>
            <a:spLocks noGrp="1"/>
          </p:cNvSpPr>
          <p:nvPr>
            <p:ph type="sldNum" sz="quarter" idx="12"/>
          </p:nvPr>
        </p:nvSpPr>
        <p:spPr>
          <a:xfrm>
            <a:off x="7851777" y="5424488"/>
            <a:ext cx="1150937" cy="106362"/>
          </a:xfrm>
        </p:spPr>
        <p:txBody>
          <a:bodyPr vert="horz" wrap="none" lIns="0" tIns="0" rIns="0" bIns="0" rtlCol="0" anchor="t" anchorCtr="0"/>
          <a:lstStyle>
            <a:lvl1pPr>
              <a:defRPr lang="de-CH" smtClean="0"/>
            </a:lvl1pPr>
          </a:lstStyle>
          <a:p>
            <a:r>
              <a:rPr lang="de-CH" smtClean="0"/>
              <a:t>Slide </a:t>
            </a:r>
            <a:fld id="{01467734-90F1-4D8D-9D69-1B2D63815D20}" type="slidenum">
              <a:rPr lang="de-CH" smtClean="0"/>
              <a:t>‹#›</a:t>
            </a:fld>
            <a:endParaRPr lang="de-CH" dirty="0"/>
          </a:p>
        </p:txBody>
      </p:sp>
    </p:spTree>
    <p:extLst>
      <p:ext uri="{BB962C8B-B14F-4D97-AF65-F5344CB8AC3E}">
        <p14:creationId xmlns:p14="http://schemas.microsoft.com/office/powerpoint/2010/main" val="129600665"/>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lank" type="blank" preserve="1">
  <p:cSld name="Blank">
    <p:spTree>
      <p:nvGrpSpPr>
        <p:cNvPr id="1" name=""/>
        <p:cNvGrpSpPr/>
        <p:nvPr/>
      </p:nvGrpSpPr>
      <p:grpSpPr>
        <a:xfrm>
          <a:off x="0" y="0"/>
          <a:ext cx="0" cy="0"/>
          <a:chOff x="0" y="0"/>
          <a:chExt cx="0" cy="0"/>
        </a:xfrm>
      </p:grpSpPr>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3. March 2014</a:t>
            </a:r>
            <a:endParaRPr lang="de-CH" dirty="0"/>
          </a:p>
        </p:txBody>
      </p:sp>
      <p:sp>
        <p:nvSpPr>
          <p:cNvPr id="4" name="Footer Placeholder 3"/>
          <p:cNvSpPr>
            <a:spLocks noGrp="1"/>
          </p:cNvSpPr>
          <p:nvPr>
            <p:ph type="ftr" sz="quarter" idx="11"/>
          </p:nvPr>
        </p:nvSpPr>
        <p:spPr/>
        <p:txBody>
          <a:bodyPr/>
          <a:lstStyle/>
          <a:p>
            <a:r>
              <a:rPr lang="en-US" smtClean="0"/>
              <a:t>Introduction to Distributed Version Control | Miloš Andrejić</a:t>
            </a:r>
            <a:endParaRPr lang="de-CH" dirty="0"/>
          </a:p>
        </p:txBody>
      </p:sp>
      <p:sp>
        <p:nvSpPr>
          <p:cNvPr id="5" name="Slide Number Placeholder 4"/>
          <p:cNvSpPr>
            <a:spLocks noGrp="1"/>
          </p:cNvSpPr>
          <p:nvPr>
            <p:ph type="sldNum" sz="quarter" idx="12"/>
          </p:nvPr>
        </p:nvSpPr>
        <p:spPr/>
        <p:txBody>
          <a:bodyPr/>
          <a:lstStyle/>
          <a:p>
            <a:r>
              <a:rPr lang="de-CH" smtClean="0"/>
              <a:t>Slide </a:t>
            </a:r>
            <a:fld id="{DEBFD6A8-04C9-4C08-99BE-952AECAF549D}" type="slidenum">
              <a:rPr lang="de-CH" smtClean="0"/>
              <a:t>‹#›</a:t>
            </a:fld>
            <a:endParaRPr lang="de-CH" dirty="0"/>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ext Slide Small" type="obj" preserve="1">
  <p:cSld name="Text Slide Sma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r>
              <a:rPr lang="en-US" smtClean="0"/>
              <a:t>3. March 2014</a:t>
            </a:r>
            <a:endParaRPr lang="de-CH" dirty="0"/>
          </a:p>
        </p:txBody>
      </p:sp>
      <p:sp>
        <p:nvSpPr>
          <p:cNvPr id="5" name="Footer Placeholder 4"/>
          <p:cNvSpPr>
            <a:spLocks noGrp="1"/>
          </p:cNvSpPr>
          <p:nvPr>
            <p:ph type="ftr" sz="quarter" idx="11"/>
          </p:nvPr>
        </p:nvSpPr>
        <p:spPr/>
        <p:txBody>
          <a:bodyPr/>
          <a:lstStyle/>
          <a:p>
            <a:r>
              <a:rPr lang="en-US" smtClean="0"/>
              <a:t>Introduction to Distributed Version Control | Miloš Andrejić</a:t>
            </a:r>
            <a:endParaRPr lang="de-CH" dirty="0"/>
          </a:p>
        </p:txBody>
      </p:sp>
      <p:sp>
        <p:nvSpPr>
          <p:cNvPr id="6" name="Slide Number Placeholder 5"/>
          <p:cNvSpPr>
            <a:spLocks noGrp="1"/>
          </p:cNvSpPr>
          <p:nvPr>
            <p:ph type="sldNum" sz="quarter" idx="12"/>
          </p:nvPr>
        </p:nvSpPr>
        <p:spPr/>
        <p:txBody>
          <a:bodyPr/>
          <a:lstStyle/>
          <a:p>
            <a:r>
              <a:rPr lang="de-CH" smtClean="0"/>
              <a:t>Slide </a:t>
            </a:r>
            <a:fld id="{A103CCEC-92C3-47D2-9BD2-8F88A344A42E}" type="slidenum">
              <a:rPr lang="de-CH" smtClean="0"/>
              <a:t>‹#›</a:t>
            </a:fld>
            <a:endParaRPr lang="de-CH" dirty="0"/>
          </a:p>
        </p:txBody>
      </p:sp>
    </p:spTree>
    <p:extLst>
      <p:ext uri="{BB962C8B-B14F-4D97-AF65-F5344CB8AC3E}">
        <p14:creationId xmlns:p14="http://schemas.microsoft.com/office/powerpoint/2010/main" val="328638281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Large" preserve="1" userDrawn="1">
  <p:cSld name="Title Slide Large">
    <p:spTree>
      <p:nvGrpSpPr>
        <p:cNvPr id="1" name=""/>
        <p:cNvGrpSpPr/>
        <p:nvPr/>
      </p:nvGrpSpPr>
      <p:grpSpPr>
        <a:xfrm>
          <a:off x="0" y="0"/>
          <a:ext cx="0" cy="0"/>
          <a:chOff x="0" y="0"/>
          <a:chExt cx="0" cy="0"/>
        </a:xfrm>
      </p:grpSpPr>
      <p:sp>
        <p:nvSpPr>
          <p:cNvPr id="18" name="Rectangle 17"/>
          <p:cNvSpPr/>
          <p:nvPr userDrawn="1"/>
        </p:nvSpPr>
        <p:spPr bwMode="gray">
          <a:xfrm>
            <a:off x="107503" y="6525344"/>
            <a:ext cx="7672501" cy="216024"/>
          </a:xfrm>
          <a:prstGeom prst="rect">
            <a:avLst/>
          </a:prstGeom>
          <a:solidFill>
            <a:srgbClr val="FFFFF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52400" y="3072555"/>
            <a:ext cx="6273800" cy="926358"/>
          </a:xfrm>
        </p:spPr>
        <p:txBody>
          <a:bodyPr vert="horz" lIns="0" tIns="0" rIns="0" bIns="0" rtlCol="0" anchor="t" anchorCtr="0">
            <a:noAutofit/>
          </a:bodyPr>
          <a:lstStyle>
            <a:lvl1pPr>
              <a:defRPr lang="de-DE">
                <a:solidFill>
                  <a:srgbClr val="000000"/>
                </a:solidFill>
              </a:defRPr>
            </a:lvl1pPr>
          </a:lstStyle>
          <a:p>
            <a:pPr lvl="0"/>
            <a:r>
              <a:rPr lang="en-US" dirty="0" smtClean="0"/>
              <a:t>Click to edit Master subtitle style</a:t>
            </a:r>
            <a:endParaRPr lang="de-DE" dirty="0"/>
          </a:p>
        </p:txBody>
      </p:sp>
      <p:sp>
        <p:nvSpPr>
          <p:cNvPr id="7" name="Title 6"/>
          <p:cNvSpPr>
            <a:spLocks noGrp="1"/>
          </p:cNvSpPr>
          <p:nvPr>
            <p:ph type="title" hasCustomPrompt="1"/>
          </p:nvPr>
        </p:nvSpPr>
        <p:spPr>
          <a:xfrm>
            <a:off x="152400" y="1574800"/>
            <a:ext cx="6273800" cy="1355725"/>
          </a:xfrm>
        </p:spPr>
        <p:txBody>
          <a:bodyPr vert="horz" lIns="0" tIns="0" rIns="0" bIns="0" rtlCol="0" anchor="t" anchorCtr="0">
            <a:noAutofit/>
          </a:bodyPr>
          <a:lstStyle>
            <a:lvl1pPr>
              <a:defRPr lang="de-DE" sz="4400"/>
            </a:lvl1pPr>
          </a:lstStyle>
          <a:p>
            <a:pPr lvl="0"/>
            <a:r>
              <a:rPr lang="en-US" dirty="0" smtClean="0"/>
              <a:t>Click to add presentation title</a:t>
            </a:r>
            <a:endParaRPr lang="de-DE" dirty="0"/>
          </a:p>
        </p:txBody>
      </p:sp>
      <p:sp>
        <p:nvSpPr>
          <p:cNvPr id="11" name="Line6"/>
          <p:cNvSpPr>
            <a:spLocks noChangeShapeType="1"/>
          </p:cNvSpPr>
          <p:nvPr userDrawn="1"/>
        </p:nvSpPr>
        <p:spPr bwMode="gray">
          <a:xfrm>
            <a:off x="152400" y="4077072"/>
            <a:ext cx="1139825" cy="0"/>
          </a:xfrm>
          <a:prstGeom prst="line">
            <a:avLst/>
          </a:prstGeom>
          <a:noFill/>
          <a:ln w="25400">
            <a:solidFill>
              <a:srgbClr val="FF820A"/>
            </a:solidFill>
            <a:round/>
            <a:headEnd/>
            <a:tailEnd/>
          </a:ln>
          <a:effectLst/>
        </p:spPr>
        <p:txBody>
          <a:bodyPr/>
          <a:lstStyle/>
          <a:p>
            <a:endParaRPr lang="en-US"/>
          </a:p>
        </p:txBody>
      </p:sp>
      <p:sp>
        <p:nvSpPr>
          <p:cNvPr id="12" name="Line7"/>
          <p:cNvSpPr>
            <a:spLocks noChangeShapeType="1"/>
          </p:cNvSpPr>
          <p:nvPr userDrawn="1"/>
        </p:nvSpPr>
        <p:spPr bwMode="gray">
          <a:xfrm>
            <a:off x="1435100" y="4077072"/>
            <a:ext cx="1139825" cy="0"/>
          </a:xfrm>
          <a:prstGeom prst="line">
            <a:avLst/>
          </a:prstGeom>
          <a:noFill/>
          <a:ln w="25400">
            <a:solidFill>
              <a:srgbClr val="FF820A"/>
            </a:solidFill>
            <a:round/>
            <a:headEnd/>
            <a:tailEnd/>
          </a:ln>
          <a:effectLst/>
        </p:spPr>
        <p:txBody>
          <a:bodyPr/>
          <a:lstStyle/>
          <a:p>
            <a:endParaRPr lang="en-US"/>
          </a:p>
        </p:txBody>
      </p:sp>
      <p:sp>
        <p:nvSpPr>
          <p:cNvPr id="13" name="Line8"/>
          <p:cNvSpPr>
            <a:spLocks noChangeShapeType="1"/>
          </p:cNvSpPr>
          <p:nvPr userDrawn="1"/>
        </p:nvSpPr>
        <p:spPr bwMode="gray">
          <a:xfrm>
            <a:off x="2717800" y="4077072"/>
            <a:ext cx="1139825" cy="0"/>
          </a:xfrm>
          <a:prstGeom prst="line">
            <a:avLst/>
          </a:prstGeom>
          <a:noFill/>
          <a:ln w="25400">
            <a:solidFill>
              <a:srgbClr val="FF820A"/>
            </a:solidFill>
            <a:round/>
            <a:headEnd/>
            <a:tailEnd/>
          </a:ln>
          <a:effectLst/>
        </p:spPr>
        <p:txBody>
          <a:bodyPr/>
          <a:lstStyle/>
          <a:p>
            <a:endParaRPr lang="en-US"/>
          </a:p>
        </p:txBody>
      </p:sp>
      <p:sp>
        <p:nvSpPr>
          <p:cNvPr id="14" name="Line9"/>
          <p:cNvSpPr>
            <a:spLocks noChangeShapeType="1"/>
          </p:cNvSpPr>
          <p:nvPr userDrawn="1"/>
        </p:nvSpPr>
        <p:spPr bwMode="gray">
          <a:xfrm>
            <a:off x="4002088" y="4077072"/>
            <a:ext cx="1139825" cy="0"/>
          </a:xfrm>
          <a:prstGeom prst="line">
            <a:avLst/>
          </a:prstGeom>
          <a:noFill/>
          <a:ln w="25400">
            <a:solidFill>
              <a:srgbClr val="FF820A"/>
            </a:solidFill>
            <a:round/>
            <a:headEnd/>
            <a:tailEnd/>
          </a:ln>
          <a:effectLst/>
        </p:spPr>
        <p:txBody>
          <a:bodyPr/>
          <a:lstStyle/>
          <a:p>
            <a:endParaRPr lang="en-US"/>
          </a:p>
        </p:txBody>
      </p:sp>
      <p:sp>
        <p:nvSpPr>
          <p:cNvPr id="15" name="Line10"/>
          <p:cNvSpPr>
            <a:spLocks noChangeShapeType="1"/>
          </p:cNvSpPr>
          <p:nvPr userDrawn="1"/>
        </p:nvSpPr>
        <p:spPr bwMode="gray">
          <a:xfrm>
            <a:off x="5284788" y="4077072"/>
            <a:ext cx="1139825" cy="0"/>
          </a:xfrm>
          <a:prstGeom prst="line">
            <a:avLst/>
          </a:prstGeom>
          <a:noFill/>
          <a:ln w="25400">
            <a:solidFill>
              <a:srgbClr val="FF820A"/>
            </a:solidFill>
            <a:round/>
            <a:headEnd/>
            <a:tailEnd/>
          </a:ln>
          <a:effectLst/>
        </p:spPr>
        <p:txBody>
          <a:bodyPr/>
          <a:lstStyle/>
          <a:p>
            <a:endParaRPr lang="en-US"/>
          </a:p>
        </p:txBody>
      </p:sp>
      <p:sp>
        <p:nvSpPr>
          <p:cNvPr id="16" name="Line11"/>
          <p:cNvSpPr>
            <a:spLocks noChangeShapeType="1"/>
          </p:cNvSpPr>
          <p:nvPr userDrawn="1"/>
        </p:nvSpPr>
        <p:spPr bwMode="gray">
          <a:xfrm>
            <a:off x="7851775" y="5353050"/>
            <a:ext cx="1139825" cy="0"/>
          </a:xfrm>
          <a:prstGeom prst="line">
            <a:avLst/>
          </a:prstGeom>
          <a:noFill/>
          <a:ln w="25400">
            <a:solidFill>
              <a:srgbClr val="FF820A"/>
            </a:solidFill>
            <a:round/>
            <a:headEnd/>
            <a:tailEnd/>
          </a:ln>
          <a:effectLst/>
        </p:spPr>
        <p:txBody>
          <a:bodyPr/>
          <a:lstStyle/>
          <a:p>
            <a:endParaRPr lang="en-US"/>
          </a:p>
        </p:txBody>
      </p:sp>
      <p:sp>
        <p:nvSpPr>
          <p:cNvPr id="17" name="Picture Placeholder 4"/>
          <p:cNvSpPr>
            <a:spLocks noGrp="1"/>
          </p:cNvSpPr>
          <p:nvPr>
            <p:ph type="pic" sz="quarter" idx="13" hasCustomPrompt="1"/>
          </p:nvPr>
        </p:nvSpPr>
        <p:spPr>
          <a:xfrm>
            <a:off x="152400" y="4141788"/>
            <a:ext cx="6272213" cy="2490787"/>
          </a:xfrm>
        </p:spPr>
        <p:txBody>
          <a:bodyPr/>
          <a:lstStyle>
            <a:lvl1pPr>
              <a:defRPr sz="1200">
                <a:solidFill>
                  <a:srgbClr val="B2B2B2"/>
                </a:solidFill>
              </a:defRPr>
            </a:lvl1pPr>
          </a:lstStyle>
          <a:p>
            <a:r>
              <a:rPr lang="en-GB" dirty="0" smtClean="0"/>
              <a:t>Optionally insert a picture</a:t>
            </a:r>
            <a:endParaRPr lang="en-GB" dirty="0"/>
          </a:p>
        </p:txBody>
      </p:sp>
      <p:sp>
        <p:nvSpPr>
          <p:cNvPr id="19" name="TextBox 18"/>
          <p:cNvSpPr txBox="1">
            <a:spLocks/>
          </p:cNvSpPr>
          <p:nvPr userDrawn="1">
            <p:custDataLst>
              <p:tags r:id="rId1"/>
            </p:custDataLst>
          </p:nvPr>
        </p:nvSpPr>
        <p:spPr>
          <a:xfrm>
            <a:off x="7851776" y="5870574"/>
            <a:ext cx="1150937" cy="695142"/>
          </a:xfrm>
          <a:prstGeom prst="rect">
            <a:avLst/>
          </a:prstGeom>
        </p:spPr>
        <p:txBody>
          <a:bodyPr vert="horz" wrap="square" lIns="0" tIns="0" rIns="0" bIns="0" rtlCol="0" anchor="b" anchorCtr="0"/>
          <a:lstStyle>
            <a:defPPr>
              <a:defRPr lang="de-DE"/>
            </a:defPPr>
            <a:lvl1pPr>
              <a:defRPr lang="de-CH" sz="700" dirty="0">
                <a:solidFill>
                  <a:srgbClr val="000000"/>
                </a:solidFill>
                <a:latin typeface="AA Zuehlke" pitchFamily="2" charset="0"/>
              </a:defRPr>
            </a:lvl1pPr>
          </a:lstStyle>
          <a:p>
            <a:pPr lvl="0"/>
            <a:r>
              <a:rPr lang="en-US" noProof="1" smtClean="0"/>
              <a:t>Miloš Andrejić</a:t>
            </a:r>
          </a:p>
        </p:txBody>
      </p:sp>
      <p:sp>
        <p:nvSpPr>
          <p:cNvPr id="4" name="Date Placeholder 3"/>
          <p:cNvSpPr>
            <a:spLocks noGrp="1"/>
          </p:cNvSpPr>
          <p:nvPr>
            <p:ph type="dt" sz="half" idx="14"/>
          </p:nvPr>
        </p:nvSpPr>
        <p:spPr>
          <a:xfrm>
            <a:off x="7851776" y="5532597"/>
            <a:ext cx="1150937" cy="106362"/>
          </a:xfrm>
        </p:spPr>
        <p:txBody>
          <a:bodyPr vert="horz" wrap="none" lIns="0" tIns="0" rIns="0" bIns="0" rtlCol="0" anchor="t" anchorCtr="0"/>
          <a:lstStyle>
            <a:lvl1pPr>
              <a:defRPr lang="de-CH" smtClean="0"/>
            </a:lvl1pPr>
          </a:lstStyle>
          <a:p>
            <a:r>
              <a:rPr lang="de-CH" smtClean="0"/>
              <a:t>3. March 2014</a:t>
            </a:r>
            <a:endParaRPr lang="de-CH" dirty="0"/>
          </a:p>
        </p:txBody>
      </p:sp>
      <p:sp>
        <p:nvSpPr>
          <p:cNvPr id="6" name="Slide Number Placeholder 5"/>
          <p:cNvSpPr>
            <a:spLocks noGrp="1"/>
          </p:cNvSpPr>
          <p:nvPr>
            <p:ph type="sldNum" sz="quarter" idx="16"/>
          </p:nvPr>
        </p:nvSpPr>
        <p:spPr>
          <a:xfrm>
            <a:off x="7851777" y="5424488"/>
            <a:ext cx="1150937" cy="106362"/>
          </a:xfrm>
        </p:spPr>
        <p:txBody>
          <a:bodyPr vert="horz" wrap="none" lIns="0" tIns="0" rIns="0" bIns="0" rtlCol="0" anchor="t" anchorCtr="0"/>
          <a:lstStyle>
            <a:lvl1pPr>
              <a:defRPr lang="de-CH" smtClean="0"/>
            </a:lvl1pPr>
          </a:lstStyle>
          <a:p>
            <a:r>
              <a:rPr lang="de-CH" smtClean="0"/>
              <a:t>Slide </a:t>
            </a:r>
            <a:fld id="{CB23E36F-08F8-4DB0-ACE9-FA38CB04506F}" type="slidenum">
              <a:rPr lang="de-CH" smtClean="0"/>
              <a:t>‹#›</a:t>
            </a:fld>
            <a:endParaRPr lang="de-CH" dirty="0"/>
          </a:p>
        </p:txBody>
      </p:sp>
    </p:spTree>
    <p:extLst>
      <p:ext uri="{BB962C8B-B14F-4D97-AF65-F5344CB8AC3E}">
        <p14:creationId xmlns:p14="http://schemas.microsoft.com/office/powerpoint/2010/main" val="2395233831"/>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Small" preserve="1" userDrawn="1">
  <p:cSld name="Title Slide Small">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 y="1574800"/>
            <a:ext cx="6273800" cy="1355725"/>
          </a:xfrm>
        </p:spPr>
        <p:txBody>
          <a:bodyPr/>
          <a:lstStyle>
            <a:lvl1pPr>
              <a:defRPr sz="4400"/>
            </a:lvl1pPr>
          </a:lstStyle>
          <a:p>
            <a:r>
              <a:rPr lang="en-US" dirty="0" smtClean="0"/>
              <a:t>Click to add presentation title</a:t>
            </a:r>
            <a:endParaRPr lang="en-US" dirty="0"/>
          </a:p>
        </p:txBody>
      </p:sp>
      <p:sp>
        <p:nvSpPr>
          <p:cNvPr id="3" name="Subtitle 2"/>
          <p:cNvSpPr>
            <a:spLocks noGrp="1"/>
          </p:cNvSpPr>
          <p:nvPr>
            <p:ph type="subTitle" idx="1"/>
          </p:nvPr>
        </p:nvSpPr>
        <p:spPr>
          <a:xfrm>
            <a:off x="152400" y="3072555"/>
            <a:ext cx="6273800" cy="926358"/>
          </a:xfrm>
        </p:spPr>
        <p:txBody>
          <a:bodyPr anchor="t" anchorCtr="0"/>
          <a:lstStyle>
            <a:lvl1pPr marL="0" indent="0" algn="l">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0" name="Line6"/>
          <p:cNvSpPr>
            <a:spLocks noChangeShapeType="1"/>
          </p:cNvSpPr>
          <p:nvPr userDrawn="1"/>
        </p:nvSpPr>
        <p:spPr bwMode="gray">
          <a:xfrm>
            <a:off x="152400" y="4077072"/>
            <a:ext cx="1139825" cy="0"/>
          </a:xfrm>
          <a:prstGeom prst="line">
            <a:avLst/>
          </a:prstGeom>
          <a:noFill/>
          <a:ln w="25400">
            <a:solidFill>
              <a:srgbClr val="FF820A"/>
            </a:solidFill>
            <a:round/>
            <a:headEnd/>
            <a:tailEnd/>
          </a:ln>
          <a:effectLst/>
        </p:spPr>
        <p:txBody>
          <a:bodyPr/>
          <a:lstStyle/>
          <a:p>
            <a:endParaRPr lang="en-US"/>
          </a:p>
        </p:txBody>
      </p:sp>
      <p:sp>
        <p:nvSpPr>
          <p:cNvPr id="11" name="Line7"/>
          <p:cNvSpPr>
            <a:spLocks noChangeShapeType="1"/>
          </p:cNvSpPr>
          <p:nvPr userDrawn="1"/>
        </p:nvSpPr>
        <p:spPr bwMode="gray">
          <a:xfrm>
            <a:off x="1435100" y="4077072"/>
            <a:ext cx="1139825" cy="0"/>
          </a:xfrm>
          <a:prstGeom prst="line">
            <a:avLst/>
          </a:prstGeom>
          <a:noFill/>
          <a:ln w="25400">
            <a:solidFill>
              <a:srgbClr val="FF820A"/>
            </a:solidFill>
            <a:round/>
            <a:headEnd/>
            <a:tailEnd/>
          </a:ln>
          <a:effectLst/>
        </p:spPr>
        <p:txBody>
          <a:bodyPr/>
          <a:lstStyle/>
          <a:p>
            <a:endParaRPr lang="en-US"/>
          </a:p>
        </p:txBody>
      </p:sp>
      <p:sp>
        <p:nvSpPr>
          <p:cNvPr id="12" name="Line8"/>
          <p:cNvSpPr>
            <a:spLocks noChangeShapeType="1"/>
          </p:cNvSpPr>
          <p:nvPr userDrawn="1"/>
        </p:nvSpPr>
        <p:spPr bwMode="gray">
          <a:xfrm>
            <a:off x="2717800" y="4077072"/>
            <a:ext cx="1139825" cy="0"/>
          </a:xfrm>
          <a:prstGeom prst="line">
            <a:avLst/>
          </a:prstGeom>
          <a:noFill/>
          <a:ln w="25400">
            <a:solidFill>
              <a:srgbClr val="FF820A"/>
            </a:solidFill>
            <a:round/>
            <a:headEnd/>
            <a:tailEnd/>
          </a:ln>
          <a:effectLst/>
        </p:spPr>
        <p:txBody>
          <a:bodyPr/>
          <a:lstStyle/>
          <a:p>
            <a:endParaRPr lang="en-US"/>
          </a:p>
        </p:txBody>
      </p:sp>
      <p:sp>
        <p:nvSpPr>
          <p:cNvPr id="13" name="Line9"/>
          <p:cNvSpPr>
            <a:spLocks noChangeShapeType="1"/>
          </p:cNvSpPr>
          <p:nvPr userDrawn="1"/>
        </p:nvSpPr>
        <p:spPr bwMode="gray">
          <a:xfrm>
            <a:off x="4002088" y="4077072"/>
            <a:ext cx="1139825" cy="0"/>
          </a:xfrm>
          <a:prstGeom prst="line">
            <a:avLst/>
          </a:prstGeom>
          <a:noFill/>
          <a:ln w="25400">
            <a:solidFill>
              <a:srgbClr val="FF820A"/>
            </a:solidFill>
            <a:round/>
            <a:headEnd/>
            <a:tailEnd/>
          </a:ln>
          <a:effectLst/>
        </p:spPr>
        <p:txBody>
          <a:bodyPr/>
          <a:lstStyle/>
          <a:p>
            <a:endParaRPr lang="en-US"/>
          </a:p>
        </p:txBody>
      </p:sp>
      <p:sp>
        <p:nvSpPr>
          <p:cNvPr id="14" name="Line10"/>
          <p:cNvSpPr>
            <a:spLocks noChangeShapeType="1"/>
          </p:cNvSpPr>
          <p:nvPr userDrawn="1"/>
        </p:nvSpPr>
        <p:spPr bwMode="gray">
          <a:xfrm>
            <a:off x="5284788" y="4077072"/>
            <a:ext cx="1139825" cy="0"/>
          </a:xfrm>
          <a:prstGeom prst="line">
            <a:avLst/>
          </a:prstGeom>
          <a:noFill/>
          <a:ln w="25400">
            <a:solidFill>
              <a:srgbClr val="FF820A"/>
            </a:solidFill>
            <a:round/>
            <a:headEnd/>
            <a:tailEnd/>
          </a:ln>
          <a:effectLst/>
        </p:spPr>
        <p:txBody>
          <a:bodyPr/>
          <a:lstStyle/>
          <a:p>
            <a:endParaRPr lang="en-US"/>
          </a:p>
        </p:txBody>
      </p:sp>
      <p:sp>
        <p:nvSpPr>
          <p:cNvPr id="15" name="Rectangle 14"/>
          <p:cNvSpPr/>
          <p:nvPr userDrawn="1"/>
        </p:nvSpPr>
        <p:spPr bwMode="gray">
          <a:xfrm>
            <a:off x="107503" y="6525344"/>
            <a:ext cx="7672501" cy="216024"/>
          </a:xfrm>
          <a:prstGeom prst="rect">
            <a:avLst/>
          </a:prstGeom>
          <a:solidFill>
            <a:srgbClr val="FFFFF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ine11"/>
          <p:cNvSpPr>
            <a:spLocks noChangeShapeType="1"/>
          </p:cNvSpPr>
          <p:nvPr userDrawn="1"/>
        </p:nvSpPr>
        <p:spPr bwMode="gray">
          <a:xfrm>
            <a:off x="7851775" y="5353050"/>
            <a:ext cx="1139825" cy="0"/>
          </a:xfrm>
          <a:prstGeom prst="line">
            <a:avLst/>
          </a:prstGeom>
          <a:noFill/>
          <a:ln w="25400">
            <a:solidFill>
              <a:srgbClr val="FF820A"/>
            </a:solidFill>
            <a:round/>
            <a:headEnd/>
            <a:tailEnd/>
          </a:ln>
          <a:effectLst/>
        </p:spPr>
        <p:txBody>
          <a:bodyPr/>
          <a:lstStyle/>
          <a:p>
            <a:endParaRPr lang="en-US"/>
          </a:p>
        </p:txBody>
      </p:sp>
      <p:sp>
        <p:nvSpPr>
          <p:cNvPr id="5" name="Picture Placeholder 4"/>
          <p:cNvSpPr>
            <a:spLocks noGrp="1"/>
          </p:cNvSpPr>
          <p:nvPr>
            <p:ph type="pic" sz="quarter" idx="10" hasCustomPrompt="1"/>
          </p:nvPr>
        </p:nvSpPr>
        <p:spPr>
          <a:xfrm>
            <a:off x="2717800" y="4141789"/>
            <a:ext cx="2424113" cy="2424113"/>
          </a:xfrm>
        </p:spPr>
        <p:txBody>
          <a:bodyPr/>
          <a:lstStyle>
            <a:lvl1pPr>
              <a:defRPr sz="1200">
                <a:solidFill>
                  <a:srgbClr val="B2B2B2"/>
                </a:solidFill>
              </a:defRPr>
            </a:lvl1pPr>
          </a:lstStyle>
          <a:p>
            <a:r>
              <a:rPr lang="en-GB" dirty="0" smtClean="0"/>
              <a:t>Insert a picture</a:t>
            </a:r>
            <a:endParaRPr lang="en-GB" dirty="0"/>
          </a:p>
        </p:txBody>
      </p:sp>
      <p:sp>
        <p:nvSpPr>
          <p:cNvPr id="16" name="TextBox 15"/>
          <p:cNvSpPr txBox="1">
            <a:spLocks/>
          </p:cNvSpPr>
          <p:nvPr userDrawn="1">
            <p:custDataLst>
              <p:tags r:id="rId1"/>
            </p:custDataLst>
          </p:nvPr>
        </p:nvSpPr>
        <p:spPr>
          <a:xfrm>
            <a:off x="7851776" y="5870574"/>
            <a:ext cx="1150937" cy="695142"/>
          </a:xfrm>
          <a:prstGeom prst="rect">
            <a:avLst/>
          </a:prstGeom>
        </p:spPr>
        <p:txBody>
          <a:bodyPr vert="horz" wrap="square" lIns="0" tIns="0" rIns="0" bIns="0" rtlCol="0" anchor="b" anchorCtr="0"/>
          <a:lstStyle>
            <a:defPPr>
              <a:defRPr lang="de-DE"/>
            </a:defPPr>
            <a:lvl1pPr>
              <a:defRPr lang="de-CH" sz="700" dirty="0">
                <a:solidFill>
                  <a:srgbClr val="000000"/>
                </a:solidFill>
                <a:latin typeface="AA Zuehlke" pitchFamily="2" charset="0"/>
              </a:defRPr>
            </a:lvl1pPr>
          </a:lstStyle>
          <a:p>
            <a:pPr lvl="0"/>
            <a:r>
              <a:rPr lang="en-US" noProof="1" smtClean="0"/>
              <a:t>Miloš Andrejić</a:t>
            </a:r>
          </a:p>
        </p:txBody>
      </p:sp>
      <p:sp>
        <p:nvSpPr>
          <p:cNvPr id="20" name="Line8"/>
          <p:cNvSpPr>
            <a:spLocks noChangeShapeType="1"/>
          </p:cNvSpPr>
          <p:nvPr userDrawn="1"/>
        </p:nvSpPr>
        <p:spPr bwMode="gray">
          <a:xfrm>
            <a:off x="2717800" y="6637338"/>
            <a:ext cx="1139825" cy="0"/>
          </a:xfrm>
          <a:prstGeom prst="line">
            <a:avLst/>
          </a:prstGeom>
          <a:noFill/>
          <a:ln w="25400">
            <a:solidFill>
              <a:srgbClr val="FF820A"/>
            </a:solidFill>
            <a:round/>
            <a:headEnd/>
            <a:tailEnd/>
          </a:ln>
          <a:effectLst/>
        </p:spPr>
        <p:txBody>
          <a:bodyPr/>
          <a:lstStyle/>
          <a:p>
            <a:endParaRPr lang="en-US"/>
          </a:p>
        </p:txBody>
      </p:sp>
      <p:sp>
        <p:nvSpPr>
          <p:cNvPr id="22" name="Line9"/>
          <p:cNvSpPr>
            <a:spLocks noChangeShapeType="1"/>
          </p:cNvSpPr>
          <p:nvPr userDrawn="1"/>
        </p:nvSpPr>
        <p:spPr bwMode="gray">
          <a:xfrm>
            <a:off x="4002088" y="6637338"/>
            <a:ext cx="1139825" cy="0"/>
          </a:xfrm>
          <a:prstGeom prst="line">
            <a:avLst/>
          </a:prstGeom>
          <a:noFill/>
          <a:ln w="25400">
            <a:solidFill>
              <a:srgbClr val="FF820A"/>
            </a:solidFill>
            <a:round/>
            <a:headEnd/>
            <a:tailEnd/>
          </a:ln>
          <a:effectLst/>
        </p:spPr>
        <p:txBody>
          <a:bodyPr/>
          <a:lstStyle/>
          <a:p>
            <a:endParaRPr lang="en-US"/>
          </a:p>
        </p:txBody>
      </p:sp>
      <p:sp>
        <p:nvSpPr>
          <p:cNvPr id="6" name="Date Placeholder 5"/>
          <p:cNvSpPr>
            <a:spLocks noGrp="1"/>
          </p:cNvSpPr>
          <p:nvPr>
            <p:ph type="dt" sz="half" idx="11"/>
          </p:nvPr>
        </p:nvSpPr>
        <p:spPr>
          <a:xfrm>
            <a:off x="7851776" y="5532597"/>
            <a:ext cx="1150937" cy="106362"/>
          </a:xfrm>
        </p:spPr>
        <p:txBody>
          <a:bodyPr vert="horz" wrap="none" lIns="0" tIns="0" rIns="0" bIns="0" rtlCol="0" anchor="t" anchorCtr="0"/>
          <a:lstStyle>
            <a:lvl1pPr>
              <a:defRPr lang="de-CH" smtClean="0"/>
            </a:lvl1pPr>
          </a:lstStyle>
          <a:p>
            <a:r>
              <a:rPr lang="de-CH" smtClean="0"/>
              <a:t>3. March 2014</a:t>
            </a:r>
            <a:endParaRPr lang="de-CH" dirty="0"/>
          </a:p>
        </p:txBody>
      </p:sp>
      <p:sp>
        <p:nvSpPr>
          <p:cNvPr id="8" name="Slide Number Placeholder 7"/>
          <p:cNvSpPr>
            <a:spLocks noGrp="1"/>
          </p:cNvSpPr>
          <p:nvPr>
            <p:ph type="sldNum" sz="quarter" idx="13"/>
          </p:nvPr>
        </p:nvSpPr>
        <p:spPr>
          <a:xfrm>
            <a:off x="7851777" y="5424488"/>
            <a:ext cx="1150937" cy="106362"/>
          </a:xfrm>
        </p:spPr>
        <p:txBody>
          <a:bodyPr vert="horz" wrap="none" lIns="0" tIns="0" rIns="0" bIns="0" rtlCol="0" anchor="t" anchorCtr="0"/>
          <a:lstStyle>
            <a:lvl1pPr>
              <a:defRPr lang="de-CH" smtClean="0"/>
            </a:lvl1pPr>
          </a:lstStyle>
          <a:p>
            <a:r>
              <a:rPr lang="de-CH" smtClean="0"/>
              <a:t>Slide </a:t>
            </a:r>
            <a:fld id="{C09EA354-05EF-47FD-93A8-EDD31C86EA99}" type="slidenum">
              <a:rPr lang="de-CH" smtClean="0"/>
              <a:t>‹#›</a:t>
            </a:fld>
            <a:endParaRPr lang="de-CH" dirty="0"/>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hapter Slide" type="secHead" preserve="1">
  <p:cSld name="Chapt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1574800"/>
            <a:ext cx="6273800" cy="1355725"/>
          </a:xfrm>
        </p:spPr>
        <p:txBody>
          <a:bodyPr vert="horz" lIns="0" tIns="0" rIns="0" bIns="0" rtlCol="0" anchor="t" anchorCtr="0">
            <a:noAutofit/>
          </a:bodyPr>
          <a:lstStyle>
            <a:lvl1pPr algn="l" defTabSz="914400" rtl="0" eaLnBrk="1" latinLnBrk="0" hangingPunct="1">
              <a:lnSpc>
                <a:spcPct val="98000"/>
              </a:lnSpc>
              <a:spcBef>
                <a:spcPct val="0"/>
              </a:spcBef>
              <a:buNone/>
              <a:defRPr lang="en-US" sz="4400" kern="1200">
                <a:solidFill>
                  <a:srgbClr val="FF820A"/>
                </a:solidFill>
                <a:latin typeface="AA Zuehlke Medium" pitchFamily="2" charset="0"/>
                <a:ea typeface="+mj-ea"/>
                <a:cs typeface="+mj-cs"/>
              </a:defRPr>
            </a:lvl1pPr>
          </a:lstStyle>
          <a:p>
            <a:r>
              <a:rPr lang="en-US" dirty="0" smtClean="0"/>
              <a:t>Click to add chapter title</a:t>
            </a:r>
            <a:endParaRPr lang="en-US" dirty="0"/>
          </a:p>
        </p:txBody>
      </p:sp>
      <p:sp>
        <p:nvSpPr>
          <p:cNvPr id="3" name="Text Placeholder 2"/>
          <p:cNvSpPr>
            <a:spLocks noGrp="1"/>
          </p:cNvSpPr>
          <p:nvPr>
            <p:ph type="body" idx="1"/>
          </p:nvPr>
        </p:nvSpPr>
        <p:spPr>
          <a:xfrm>
            <a:off x="152400" y="3072555"/>
            <a:ext cx="6273800" cy="926358"/>
          </a:xfrm>
        </p:spPr>
        <p:txBody>
          <a:bodyPr vert="horz" lIns="0" tIns="0" rIns="0" bIns="0" rtlCol="0" anchor="t" anchorCtr="0">
            <a:noAutofit/>
          </a:bodyPr>
          <a:lstStyle>
            <a:lvl1pPr marL="0" indent="0" algn="l" defTabSz="914400" rtl="0" eaLnBrk="1" latinLnBrk="0" hangingPunct="1">
              <a:lnSpc>
                <a:spcPct val="98000"/>
              </a:lnSpc>
              <a:spcBef>
                <a:spcPts val="1320"/>
              </a:spcBef>
              <a:buFontTx/>
              <a:buNone/>
              <a:defRPr lang="en-US" sz="2200" kern="1200" smtClean="0">
                <a:solidFill>
                  <a:srgbClr val="000000"/>
                </a:solidFill>
                <a:latin typeface="AA Zuehlke Medium" pitchFamily="2" charset="0"/>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0" name="Line6"/>
          <p:cNvSpPr>
            <a:spLocks noChangeShapeType="1"/>
          </p:cNvSpPr>
          <p:nvPr userDrawn="1"/>
        </p:nvSpPr>
        <p:spPr bwMode="gray">
          <a:xfrm>
            <a:off x="152400" y="4077072"/>
            <a:ext cx="1139825" cy="0"/>
          </a:xfrm>
          <a:prstGeom prst="line">
            <a:avLst/>
          </a:prstGeom>
          <a:noFill/>
          <a:ln w="25400">
            <a:solidFill>
              <a:srgbClr val="FF820A"/>
            </a:solidFill>
            <a:round/>
            <a:headEnd/>
            <a:tailEnd/>
          </a:ln>
          <a:effectLst/>
        </p:spPr>
        <p:txBody>
          <a:bodyPr/>
          <a:lstStyle/>
          <a:p>
            <a:endParaRPr lang="en-US"/>
          </a:p>
        </p:txBody>
      </p:sp>
      <p:sp>
        <p:nvSpPr>
          <p:cNvPr id="11" name="Line7"/>
          <p:cNvSpPr>
            <a:spLocks noChangeShapeType="1"/>
          </p:cNvSpPr>
          <p:nvPr userDrawn="1"/>
        </p:nvSpPr>
        <p:spPr bwMode="gray">
          <a:xfrm>
            <a:off x="1435100" y="4077072"/>
            <a:ext cx="1139825" cy="0"/>
          </a:xfrm>
          <a:prstGeom prst="line">
            <a:avLst/>
          </a:prstGeom>
          <a:noFill/>
          <a:ln w="25400">
            <a:solidFill>
              <a:srgbClr val="FF820A"/>
            </a:solidFill>
            <a:round/>
            <a:headEnd/>
            <a:tailEnd/>
          </a:ln>
          <a:effectLst/>
        </p:spPr>
        <p:txBody>
          <a:bodyPr/>
          <a:lstStyle/>
          <a:p>
            <a:endParaRPr lang="en-US"/>
          </a:p>
        </p:txBody>
      </p:sp>
      <p:sp>
        <p:nvSpPr>
          <p:cNvPr id="12" name="Line8"/>
          <p:cNvSpPr>
            <a:spLocks noChangeShapeType="1"/>
          </p:cNvSpPr>
          <p:nvPr userDrawn="1"/>
        </p:nvSpPr>
        <p:spPr bwMode="gray">
          <a:xfrm>
            <a:off x="2717800" y="4077072"/>
            <a:ext cx="1139825" cy="0"/>
          </a:xfrm>
          <a:prstGeom prst="line">
            <a:avLst/>
          </a:prstGeom>
          <a:noFill/>
          <a:ln w="25400">
            <a:solidFill>
              <a:srgbClr val="FF820A"/>
            </a:solidFill>
            <a:round/>
            <a:headEnd/>
            <a:tailEnd/>
          </a:ln>
          <a:effectLst/>
        </p:spPr>
        <p:txBody>
          <a:bodyPr/>
          <a:lstStyle/>
          <a:p>
            <a:endParaRPr lang="en-US"/>
          </a:p>
        </p:txBody>
      </p:sp>
      <p:sp>
        <p:nvSpPr>
          <p:cNvPr id="13" name="Line9"/>
          <p:cNvSpPr>
            <a:spLocks noChangeShapeType="1"/>
          </p:cNvSpPr>
          <p:nvPr userDrawn="1"/>
        </p:nvSpPr>
        <p:spPr bwMode="gray">
          <a:xfrm>
            <a:off x="4002088" y="4077072"/>
            <a:ext cx="1139825" cy="0"/>
          </a:xfrm>
          <a:prstGeom prst="line">
            <a:avLst/>
          </a:prstGeom>
          <a:noFill/>
          <a:ln w="25400">
            <a:solidFill>
              <a:srgbClr val="FF820A"/>
            </a:solidFill>
            <a:round/>
            <a:headEnd/>
            <a:tailEnd/>
          </a:ln>
          <a:effectLst/>
        </p:spPr>
        <p:txBody>
          <a:bodyPr/>
          <a:lstStyle/>
          <a:p>
            <a:endParaRPr lang="en-US"/>
          </a:p>
        </p:txBody>
      </p:sp>
      <p:sp>
        <p:nvSpPr>
          <p:cNvPr id="14" name="Line10"/>
          <p:cNvSpPr>
            <a:spLocks noChangeShapeType="1"/>
          </p:cNvSpPr>
          <p:nvPr userDrawn="1"/>
        </p:nvSpPr>
        <p:spPr bwMode="gray">
          <a:xfrm>
            <a:off x="5284788" y="4077072"/>
            <a:ext cx="1139825" cy="0"/>
          </a:xfrm>
          <a:prstGeom prst="line">
            <a:avLst/>
          </a:prstGeom>
          <a:noFill/>
          <a:ln w="25400">
            <a:solidFill>
              <a:srgbClr val="FF820A"/>
            </a:solidFill>
            <a:round/>
            <a:headEnd/>
            <a:tailEnd/>
          </a:ln>
          <a:effectLst/>
        </p:spPr>
        <p:txBody>
          <a:bodyPr/>
          <a:lstStyle/>
          <a:p>
            <a:endParaRPr lang="en-US"/>
          </a:p>
        </p:txBody>
      </p:sp>
      <p:sp>
        <p:nvSpPr>
          <p:cNvPr id="15" name="Rectangle 14"/>
          <p:cNvSpPr/>
          <p:nvPr userDrawn="1"/>
        </p:nvSpPr>
        <p:spPr bwMode="gray">
          <a:xfrm>
            <a:off x="107503" y="6525344"/>
            <a:ext cx="7672501" cy="216024"/>
          </a:xfrm>
          <a:prstGeom prst="rect">
            <a:avLst/>
          </a:prstGeom>
          <a:solidFill>
            <a:srgbClr val="FFFFF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ine11"/>
          <p:cNvSpPr>
            <a:spLocks noChangeShapeType="1"/>
          </p:cNvSpPr>
          <p:nvPr userDrawn="1"/>
        </p:nvSpPr>
        <p:spPr bwMode="gray">
          <a:xfrm>
            <a:off x="7851775" y="5353050"/>
            <a:ext cx="1139825" cy="0"/>
          </a:xfrm>
          <a:prstGeom prst="line">
            <a:avLst/>
          </a:prstGeom>
          <a:noFill/>
          <a:ln w="25400">
            <a:solidFill>
              <a:srgbClr val="FF820A"/>
            </a:solidFill>
            <a:round/>
            <a:headEnd/>
            <a:tailEnd/>
          </a:ln>
          <a:effectLst/>
        </p:spPr>
        <p:txBody>
          <a:bodyPr/>
          <a:lstStyle/>
          <a:p>
            <a:endParaRPr lang="en-US"/>
          </a:p>
        </p:txBody>
      </p:sp>
      <p:sp>
        <p:nvSpPr>
          <p:cNvPr id="21" name="TextBox 20"/>
          <p:cNvSpPr txBox="1">
            <a:spLocks/>
          </p:cNvSpPr>
          <p:nvPr userDrawn="1">
            <p:custDataLst>
              <p:tags r:id="rId1"/>
            </p:custDataLst>
          </p:nvPr>
        </p:nvSpPr>
        <p:spPr>
          <a:xfrm>
            <a:off x="7851774" y="5424488"/>
            <a:ext cx="1150938" cy="212725"/>
          </a:xfrm>
          <a:prstGeom prst="rect">
            <a:avLst/>
          </a:prstGeom>
        </p:spPr>
        <p:txBody>
          <a:bodyPr vert="horz" wrap="square" lIns="0" tIns="0" rIns="0" bIns="0" rtlCol="0" anchor="t" anchorCtr="0"/>
          <a:lstStyle/>
          <a:p>
            <a:pPr marL="0" algn="l" defTabSz="914400" rtl="0" eaLnBrk="1" latinLnBrk="0" hangingPunct="1"/>
            <a:r>
              <a:rPr lang="en-US" sz="700" b="1" kern="1200" noProof="1" smtClean="0">
                <a:solidFill>
                  <a:srgbClr val="000000"/>
                </a:solidFill>
                <a:latin typeface="AA Zuehlke" pitchFamily="2" charset="0"/>
                <a:ea typeface="+mn-ea"/>
                <a:cs typeface="+mn-cs"/>
              </a:rPr>
              <a:t>Introduction to Distributed Version Control</a:t>
            </a:r>
          </a:p>
        </p:txBody>
      </p:sp>
      <p:sp>
        <p:nvSpPr>
          <p:cNvPr id="16" name="TextBox 15"/>
          <p:cNvSpPr txBox="1">
            <a:spLocks/>
          </p:cNvSpPr>
          <p:nvPr userDrawn="1">
            <p:custDataLst>
              <p:tags r:id="rId2"/>
            </p:custDataLst>
          </p:nvPr>
        </p:nvSpPr>
        <p:spPr>
          <a:xfrm>
            <a:off x="7851776" y="5870574"/>
            <a:ext cx="1150937" cy="695142"/>
          </a:xfrm>
          <a:prstGeom prst="rect">
            <a:avLst/>
          </a:prstGeom>
        </p:spPr>
        <p:txBody>
          <a:bodyPr vert="horz" wrap="square" lIns="0" tIns="0" rIns="0" bIns="0" rtlCol="0" anchor="b" anchorCtr="0"/>
          <a:lstStyle>
            <a:defPPr>
              <a:defRPr lang="de-DE"/>
            </a:defPPr>
            <a:lvl1pPr>
              <a:defRPr lang="de-CH" sz="700" dirty="0">
                <a:solidFill>
                  <a:srgbClr val="000000"/>
                </a:solidFill>
                <a:latin typeface="AA Zuehlke" pitchFamily="2" charset="0"/>
              </a:defRPr>
            </a:lvl1pPr>
          </a:lstStyle>
          <a:p>
            <a:pPr lvl="0"/>
            <a:r>
              <a:rPr lang="en-US" noProof="1" smtClean="0"/>
              <a:t>Miloš Andrejić</a:t>
            </a:r>
          </a:p>
        </p:txBody>
      </p:sp>
      <p:sp>
        <p:nvSpPr>
          <p:cNvPr id="5" name="Date Placeholder 4"/>
          <p:cNvSpPr>
            <a:spLocks noGrp="1"/>
          </p:cNvSpPr>
          <p:nvPr>
            <p:ph type="dt" sz="half" idx="10"/>
          </p:nvPr>
        </p:nvSpPr>
        <p:spPr>
          <a:xfrm>
            <a:off x="7851774" y="5743575"/>
            <a:ext cx="1150938" cy="106363"/>
          </a:xfrm>
        </p:spPr>
        <p:txBody>
          <a:bodyPr vert="horz" wrap="none" lIns="0" tIns="0" rIns="0" bIns="0" rtlCol="0" anchor="t" anchorCtr="0"/>
          <a:lstStyle>
            <a:lvl1pPr>
              <a:defRPr lang="de-CH" smtClean="0"/>
            </a:lvl1pPr>
          </a:lstStyle>
          <a:p>
            <a:r>
              <a:rPr lang="de-CH" smtClean="0"/>
              <a:t>3. March 2014</a:t>
            </a:r>
            <a:endParaRPr lang="de-CH" dirty="0"/>
          </a:p>
        </p:txBody>
      </p:sp>
      <p:sp>
        <p:nvSpPr>
          <p:cNvPr id="7" name="Slide Number Placeholder 6"/>
          <p:cNvSpPr>
            <a:spLocks noGrp="1"/>
          </p:cNvSpPr>
          <p:nvPr>
            <p:ph type="sldNum" sz="quarter" idx="12"/>
          </p:nvPr>
        </p:nvSpPr>
        <p:spPr>
          <a:xfrm>
            <a:off x="7851774" y="5637213"/>
            <a:ext cx="1150938" cy="106363"/>
          </a:xfrm>
        </p:spPr>
        <p:txBody>
          <a:bodyPr vert="horz" wrap="none" lIns="0" tIns="0" rIns="0" bIns="0" rtlCol="0" anchor="t" anchorCtr="0"/>
          <a:lstStyle>
            <a:lvl1pPr>
              <a:defRPr lang="de-CH" smtClean="0"/>
            </a:lvl1pPr>
          </a:lstStyle>
          <a:p>
            <a:r>
              <a:rPr lang="de-CH" smtClean="0"/>
              <a:t>Slide </a:t>
            </a:r>
            <a:fld id="{215763B0-EA1A-4108-9E37-2ABE060B1B36}" type="slidenum">
              <a:rPr lang="de-CH" smtClean="0"/>
              <a:t>‹#›</a:t>
            </a:fld>
            <a:endParaRPr lang="de-CH" dirty="0"/>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ext Slide Medium" preserve="1" userDrawn="1">
  <p:cSld name="Text Slide Medium">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082" y="1646775"/>
            <a:ext cx="7556633" cy="4847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r>
              <a:rPr lang="en-US" smtClean="0"/>
              <a:t>3. March 2014</a:t>
            </a:r>
            <a:endParaRPr lang="de-CH" dirty="0"/>
          </a:p>
        </p:txBody>
      </p:sp>
      <p:sp>
        <p:nvSpPr>
          <p:cNvPr id="4" name="Footer Placeholder 3"/>
          <p:cNvSpPr>
            <a:spLocks noGrp="1"/>
          </p:cNvSpPr>
          <p:nvPr>
            <p:ph type="ftr" sz="quarter" idx="11"/>
          </p:nvPr>
        </p:nvSpPr>
        <p:spPr/>
        <p:txBody>
          <a:bodyPr/>
          <a:lstStyle/>
          <a:p>
            <a:r>
              <a:rPr lang="en-US" smtClean="0"/>
              <a:t>Introduction to Distributed Version Control | Miloš Andrejić</a:t>
            </a:r>
            <a:endParaRPr lang="de-CH" dirty="0"/>
          </a:p>
        </p:txBody>
      </p:sp>
      <p:sp>
        <p:nvSpPr>
          <p:cNvPr id="5" name="Slide Number Placeholder 4"/>
          <p:cNvSpPr>
            <a:spLocks noGrp="1"/>
          </p:cNvSpPr>
          <p:nvPr>
            <p:ph type="sldNum" sz="quarter" idx="12"/>
          </p:nvPr>
        </p:nvSpPr>
        <p:spPr/>
        <p:txBody>
          <a:bodyPr/>
          <a:lstStyle/>
          <a:p>
            <a:r>
              <a:rPr lang="de-CH" smtClean="0"/>
              <a:t>Slide </a:t>
            </a:r>
            <a:fld id="{4002143B-3714-47D2-A28F-549840EC7254}" type="slidenum">
              <a:rPr lang="de-CH" smtClean="0"/>
              <a:t>‹#›</a:t>
            </a:fld>
            <a:endParaRPr lang="de-CH" dirty="0"/>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xt Slide Large" preserve="1" userDrawn="1">
  <p:cSld name="Text Slide Large">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082" y="1646775"/>
            <a:ext cx="8839836" cy="4847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Title 5"/>
          <p:cNvSpPr>
            <a:spLocks noGrp="1"/>
          </p:cNvSpPr>
          <p:nvPr>
            <p:ph type="title"/>
          </p:nvPr>
        </p:nvSpPr>
        <p:spPr/>
        <p:txBody>
          <a:bodyPr/>
          <a:lstStyle/>
          <a:p>
            <a:r>
              <a:rPr lang="en-US" smtClean="0"/>
              <a:t>Click to edit Master title style</a:t>
            </a:r>
            <a:endParaRPr lang="en-GB"/>
          </a:p>
        </p:txBody>
      </p:sp>
      <p:sp>
        <p:nvSpPr>
          <p:cNvPr id="7" name="Date Placeholder 6"/>
          <p:cNvSpPr>
            <a:spLocks noGrp="1"/>
          </p:cNvSpPr>
          <p:nvPr>
            <p:ph type="dt" sz="half" idx="10"/>
          </p:nvPr>
        </p:nvSpPr>
        <p:spPr/>
        <p:txBody>
          <a:bodyPr/>
          <a:lstStyle/>
          <a:p>
            <a:r>
              <a:rPr lang="en-US" smtClean="0"/>
              <a:t>3. March 2014</a:t>
            </a:r>
            <a:endParaRPr lang="de-CH" dirty="0"/>
          </a:p>
        </p:txBody>
      </p:sp>
      <p:sp>
        <p:nvSpPr>
          <p:cNvPr id="8" name="Footer Placeholder 7"/>
          <p:cNvSpPr>
            <a:spLocks noGrp="1"/>
          </p:cNvSpPr>
          <p:nvPr>
            <p:ph type="ftr" sz="quarter" idx="11"/>
          </p:nvPr>
        </p:nvSpPr>
        <p:spPr/>
        <p:txBody>
          <a:bodyPr/>
          <a:lstStyle/>
          <a:p>
            <a:r>
              <a:rPr lang="en-US" smtClean="0"/>
              <a:t>Introduction to Distributed Version Control | Miloš Andrejić</a:t>
            </a:r>
            <a:endParaRPr lang="de-CH" dirty="0"/>
          </a:p>
        </p:txBody>
      </p:sp>
      <p:sp>
        <p:nvSpPr>
          <p:cNvPr id="9" name="Slide Number Placeholder 8"/>
          <p:cNvSpPr>
            <a:spLocks noGrp="1"/>
          </p:cNvSpPr>
          <p:nvPr>
            <p:ph type="sldNum" sz="quarter" idx="12"/>
          </p:nvPr>
        </p:nvSpPr>
        <p:spPr/>
        <p:txBody>
          <a:bodyPr/>
          <a:lstStyle/>
          <a:p>
            <a:r>
              <a:rPr lang="de-CH" smtClean="0"/>
              <a:t>Slide </a:t>
            </a:r>
            <a:fld id="{E2524CD7-4B4B-4644-A5E9-0E5140A73728}" type="slidenum">
              <a:rPr lang="de-CH" smtClean="0"/>
              <a:t>‹#›</a:t>
            </a:fld>
            <a:endParaRPr lang="de-CH" dirty="0"/>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lide with 2 Columns" type="twoObj" preserve="1">
  <p:cSld name="Slide with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646239"/>
            <a:ext cx="2424113" cy="4848225"/>
          </a:xfrm>
        </p:spPr>
        <p:txBody>
          <a:bodyPr/>
          <a:lstStyle>
            <a:lvl1pPr>
              <a:spcBef>
                <a:spcPts val="1200"/>
              </a:spcBef>
              <a:defRPr sz="2000"/>
            </a:lvl1pPr>
            <a:lvl2pPr>
              <a:spcBef>
                <a:spcPts val="1200"/>
              </a:spcBef>
              <a:defRPr sz="20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2717800" y="1646239"/>
            <a:ext cx="3706812" cy="4848225"/>
          </a:xfrm>
        </p:spPr>
        <p:txBody>
          <a:bodyPr/>
          <a:lstStyle>
            <a:lvl1pPr>
              <a:spcBef>
                <a:spcPts val="1200"/>
              </a:spcBef>
              <a:defRPr sz="2000"/>
            </a:lvl1pPr>
            <a:lvl2pPr>
              <a:spcBef>
                <a:spcPts val="1200"/>
              </a:spcBef>
              <a:defRPr sz="20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r>
              <a:rPr lang="en-US" smtClean="0"/>
              <a:t>3. March 2014</a:t>
            </a:r>
            <a:endParaRPr lang="de-CH" dirty="0"/>
          </a:p>
        </p:txBody>
      </p:sp>
      <p:sp>
        <p:nvSpPr>
          <p:cNvPr id="6" name="Footer Placeholder 5"/>
          <p:cNvSpPr>
            <a:spLocks noGrp="1"/>
          </p:cNvSpPr>
          <p:nvPr>
            <p:ph type="ftr" sz="quarter" idx="11"/>
          </p:nvPr>
        </p:nvSpPr>
        <p:spPr/>
        <p:txBody>
          <a:bodyPr/>
          <a:lstStyle/>
          <a:p>
            <a:r>
              <a:rPr lang="en-US" smtClean="0"/>
              <a:t>Introduction to Distributed Version Control | Miloš Andrejić</a:t>
            </a:r>
            <a:endParaRPr lang="de-CH" dirty="0"/>
          </a:p>
        </p:txBody>
      </p:sp>
      <p:sp>
        <p:nvSpPr>
          <p:cNvPr id="7" name="Slide Number Placeholder 6"/>
          <p:cNvSpPr>
            <a:spLocks noGrp="1"/>
          </p:cNvSpPr>
          <p:nvPr>
            <p:ph type="sldNum" sz="quarter" idx="12"/>
          </p:nvPr>
        </p:nvSpPr>
        <p:spPr/>
        <p:txBody>
          <a:bodyPr/>
          <a:lstStyle/>
          <a:p>
            <a:r>
              <a:rPr lang="de-CH" smtClean="0"/>
              <a:t>Slide </a:t>
            </a:r>
            <a:fld id="{34E0D073-3408-44E6-95C6-DCE410033EFB}" type="slidenum">
              <a:rPr lang="de-CH" smtClean="0"/>
              <a:t>‹#›</a:t>
            </a:fld>
            <a:endParaRPr lang="de-CH" dirty="0"/>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lide with 3 Frames" preserve="1" userDrawn="1">
  <p:cSld name="Slide with 3 Fram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2" name="Line1"/>
          <p:cNvSpPr>
            <a:spLocks noChangeShapeType="1"/>
          </p:cNvSpPr>
          <p:nvPr userDrawn="1"/>
        </p:nvSpPr>
        <p:spPr bwMode="gray">
          <a:xfrm>
            <a:off x="152400" y="4070601"/>
            <a:ext cx="1139825" cy="0"/>
          </a:xfrm>
          <a:prstGeom prst="line">
            <a:avLst/>
          </a:prstGeom>
          <a:noFill/>
          <a:ln w="25400">
            <a:solidFill>
              <a:srgbClr val="FF820A"/>
            </a:solidFill>
            <a:round/>
            <a:headEnd/>
            <a:tailEnd/>
          </a:ln>
          <a:effectLst/>
        </p:spPr>
        <p:txBody>
          <a:bodyPr/>
          <a:lstStyle/>
          <a:p>
            <a:endParaRPr lang="en-US"/>
          </a:p>
        </p:txBody>
      </p:sp>
      <p:sp>
        <p:nvSpPr>
          <p:cNvPr id="13" name="Line2"/>
          <p:cNvSpPr>
            <a:spLocks noChangeShapeType="1"/>
          </p:cNvSpPr>
          <p:nvPr userDrawn="1"/>
        </p:nvSpPr>
        <p:spPr bwMode="gray">
          <a:xfrm>
            <a:off x="1435100" y="4070601"/>
            <a:ext cx="1139825" cy="0"/>
          </a:xfrm>
          <a:prstGeom prst="line">
            <a:avLst/>
          </a:prstGeom>
          <a:noFill/>
          <a:ln w="25400">
            <a:solidFill>
              <a:srgbClr val="FF820A"/>
            </a:solidFill>
            <a:round/>
            <a:headEnd/>
            <a:tailEnd/>
          </a:ln>
          <a:effectLst/>
        </p:spPr>
        <p:txBody>
          <a:bodyPr/>
          <a:lstStyle/>
          <a:p>
            <a:endParaRPr lang="en-US"/>
          </a:p>
        </p:txBody>
      </p:sp>
      <p:sp>
        <p:nvSpPr>
          <p:cNvPr id="15" name="Text Placeholder 14"/>
          <p:cNvSpPr>
            <a:spLocks noGrp="1"/>
          </p:cNvSpPr>
          <p:nvPr>
            <p:ph type="body" sz="quarter" idx="15"/>
          </p:nvPr>
        </p:nvSpPr>
        <p:spPr>
          <a:xfrm>
            <a:off x="2717800" y="1646238"/>
            <a:ext cx="3698875" cy="484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15"/>
          <p:cNvSpPr>
            <a:spLocks noGrp="1"/>
          </p:cNvSpPr>
          <p:nvPr>
            <p:ph sz="quarter" idx="16"/>
          </p:nvPr>
        </p:nvSpPr>
        <p:spPr>
          <a:xfrm>
            <a:off x="152400" y="1574800"/>
            <a:ext cx="2424113" cy="242411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15"/>
          <p:cNvSpPr>
            <a:spLocks noGrp="1"/>
          </p:cNvSpPr>
          <p:nvPr>
            <p:ph sz="quarter" idx="17"/>
          </p:nvPr>
        </p:nvSpPr>
        <p:spPr>
          <a:xfrm>
            <a:off x="152400" y="4141787"/>
            <a:ext cx="2424113" cy="242411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Date Placeholder 2"/>
          <p:cNvSpPr>
            <a:spLocks noGrp="1"/>
          </p:cNvSpPr>
          <p:nvPr>
            <p:ph type="dt" sz="half" idx="18"/>
          </p:nvPr>
        </p:nvSpPr>
        <p:spPr/>
        <p:txBody>
          <a:bodyPr/>
          <a:lstStyle/>
          <a:p>
            <a:r>
              <a:rPr lang="en-US" smtClean="0"/>
              <a:t>3. March 2014</a:t>
            </a:r>
            <a:endParaRPr lang="de-CH" dirty="0"/>
          </a:p>
        </p:txBody>
      </p:sp>
      <p:sp>
        <p:nvSpPr>
          <p:cNvPr id="4" name="Footer Placeholder 3"/>
          <p:cNvSpPr>
            <a:spLocks noGrp="1"/>
          </p:cNvSpPr>
          <p:nvPr>
            <p:ph type="ftr" sz="quarter" idx="19"/>
          </p:nvPr>
        </p:nvSpPr>
        <p:spPr/>
        <p:txBody>
          <a:bodyPr/>
          <a:lstStyle/>
          <a:p>
            <a:r>
              <a:rPr lang="en-US" smtClean="0"/>
              <a:t>Introduction to Distributed Version Control | Miloš Andrejić</a:t>
            </a:r>
            <a:endParaRPr lang="de-CH" dirty="0"/>
          </a:p>
        </p:txBody>
      </p:sp>
      <p:sp>
        <p:nvSpPr>
          <p:cNvPr id="5" name="Slide Number Placeholder 4"/>
          <p:cNvSpPr>
            <a:spLocks noGrp="1"/>
          </p:cNvSpPr>
          <p:nvPr>
            <p:ph type="sldNum" sz="quarter" idx="20"/>
          </p:nvPr>
        </p:nvSpPr>
        <p:spPr/>
        <p:txBody>
          <a:bodyPr/>
          <a:lstStyle/>
          <a:p>
            <a:r>
              <a:rPr lang="de-CH" smtClean="0"/>
              <a:t>Slide </a:t>
            </a:r>
            <a:fld id="{03987454-D7F9-4F2F-9C88-F2679AAFF760}" type="slidenum">
              <a:rPr lang="de-CH" smtClean="0"/>
              <a:t>‹#›</a:t>
            </a:fld>
            <a:endParaRPr lang="de-CH" dirty="0"/>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152082" y="220995"/>
            <a:ext cx="6274118" cy="1212518"/>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52083" y="1646775"/>
            <a:ext cx="6264594" cy="484768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284788" y="6673221"/>
            <a:ext cx="1139825" cy="106362"/>
          </a:xfrm>
          <a:prstGeom prst="rect">
            <a:avLst/>
          </a:prstGeom>
        </p:spPr>
        <p:txBody>
          <a:bodyPr vert="horz" wrap="square" lIns="0" tIns="0" rIns="0" bIns="0" rtlCol="0" anchor="t" anchorCtr="0"/>
          <a:lstStyle>
            <a:lvl1pPr>
              <a:defRPr lang="en-US" sz="700" noProof="1" smtClean="0">
                <a:solidFill>
                  <a:srgbClr val="000000"/>
                </a:solidFill>
                <a:latin typeface="AA Zuehlke" pitchFamily="2" charset="0"/>
              </a:defRPr>
            </a:lvl1pPr>
          </a:lstStyle>
          <a:p>
            <a:r>
              <a:rPr lang="en-US" smtClean="0"/>
              <a:t>3. March 2014</a:t>
            </a:r>
            <a:endParaRPr lang="de-CH" dirty="0"/>
          </a:p>
        </p:txBody>
      </p:sp>
      <p:sp>
        <p:nvSpPr>
          <p:cNvPr id="5" name="Footer Placeholder 4"/>
          <p:cNvSpPr>
            <a:spLocks noGrp="1"/>
          </p:cNvSpPr>
          <p:nvPr>
            <p:ph type="ftr" sz="quarter" idx="3"/>
          </p:nvPr>
        </p:nvSpPr>
        <p:spPr>
          <a:xfrm>
            <a:off x="152082" y="6673221"/>
            <a:ext cx="4989831" cy="106362"/>
          </a:xfrm>
          <a:prstGeom prst="rect">
            <a:avLst/>
          </a:prstGeom>
        </p:spPr>
        <p:txBody>
          <a:bodyPr vert="horz" wrap="square" lIns="0" tIns="0" rIns="0" bIns="0" rtlCol="0" anchor="t" anchorCtr="0"/>
          <a:lstStyle>
            <a:lvl1pPr>
              <a:defRPr lang="de-CH" sz="700" dirty="0">
                <a:solidFill>
                  <a:srgbClr val="000000"/>
                </a:solidFill>
                <a:latin typeface="AA Zuehlke" pitchFamily="2" charset="0"/>
              </a:defRPr>
            </a:lvl1pPr>
          </a:lstStyle>
          <a:p>
            <a:r>
              <a:rPr lang="en-US" smtClean="0"/>
              <a:t>Introduction to Distributed Version Control | Miloš Andrejić</a:t>
            </a:r>
            <a:endParaRPr lang="de-CH" dirty="0"/>
          </a:p>
        </p:txBody>
      </p:sp>
      <p:sp>
        <p:nvSpPr>
          <p:cNvPr id="6" name="Slide Number Placeholder 5"/>
          <p:cNvSpPr>
            <a:spLocks noGrp="1"/>
          </p:cNvSpPr>
          <p:nvPr>
            <p:ph type="sldNum" sz="quarter" idx="4"/>
          </p:nvPr>
        </p:nvSpPr>
        <p:spPr>
          <a:xfrm>
            <a:off x="6567488" y="6673221"/>
            <a:ext cx="1139825" cy="106362"/>
          </a:xfrm>
          <a:prstGeom prst="rect">
            <a:avLst/>
          </a:prstGeom>
        </p:spPr>
        <p:txBody>
          <a:bodyPr vert="horz" wrap="square" lIns="0" tIns="0" rIns="0" bIns="0" rtlCol="0" anchor="t" anchorCtr="0"/>
          <a:lstStyle>
            <a:lvl1pPr>
              <a:defRPr lang="de-CH" sz="700" smtClean="0">
                <a:solidFill>
                  <a:srgbClr val="000000"/>
                </a:solidFill>
                <a:latin typeface="AA Zuehlke" pitchFamily="2" charset="0"/>
              </a:defRPr>
            </a:lvl1pPr>
          </a:lstStyle>
          <a:p>
            <a:r>
              <a:rPr lang="de-CH" smtClean="0"/>
              <a:t>Slide </a:t>
            </a:r>
            <a:fld id="{BB66B1EE-9127-44BC-94AA-00F2EECA0265}" type="slidenum">
              <a:rPr lang="de-CH" smtClean="0"/>
              <a:t>‹#›</a:t>
            </a:fld>
            <a:endParaRPr lang="de-CH" dirty="0"/>
          </a:p>
        </p:txBody>
      </p:sp>
      <p:sp>
        <p:nvSpPr>
          <p:cNvPr id="8" name="Line12"/>
          <p:cNvSpPr>
            <a:spLocks noChangeShapeType="1"/>
          </p:cNvSpPr>
          <p:nvPr/>
        </p:nvSpPr>
        <p:spPr bwMode="gray">
          <a:xfrm>
            <a:off x="7851775" y="6637338"/>
            <a:ext cx="1139825" cy="0"/>
          </a:xfrm>
          <a:prstGeom prst="line">
            <a:avLst/>
          </a:prstGeom>
          <a:noFill/>
          <a:ln w="25400">
            <a:solidFill>
              <a:srgbClr val="FF820A"/>
            </a:solidFill>
            <a:round/>
            <a:headEnd/>
            <a:tailEnd/>
          </a:ln>
          <a:effectLst/>
        </p:spPr>
        <p:txBody>
          <a:bodyPr/>
          <a:lstStyle/>
          <a:p>
            <a:endParaRPr lang="en-US"/>
          </a:p>
        </p:txBody>
      </p:sp>
      <p:sp>
        <p:nvSpPr>
          <p:cNvPr id="9" name="Line1"/>
          <p:cNvSpPr>
            <a:spLocks noChangeShapeType="1"/>
          </p:cNvSpPr>
          <p:nvPr/>
        </p:nvSpPr>
        <p:spPr bwMode="gray">
          <a:xfrm>
            <a:off x="152400" y="1504950"/>
            <a:ext cx="1139825" cy="0"/>
          </a:xfrm>
          <a:prstGeom prst="line">
            <a:avLst/>
          </a:prstGeom>
          <a:noFill/>
          <a:ln w="25400">
            <a:solidFill>
              <a:srgbClr val="FF820A"/>
            </a:solidFill>
            <a:round/>
            <a:headEnd/>
            <a:tailEnd/>
          </a:ln>
          <a:effectLst/>
        </p:spPr>
        <p:txBody>
          <a:bodyPr/>
          <a:lstStyle/>
          <a:p>
            <a:endParaRPr lang="en-US"/>
          </a:p>
        </p:txBody>
      </p:sp>
      <p:sp>
        <p:nvSpPr>
          <p:cNvPr id="10" name="Line6"/>
          <p:cNvSpPr>
            <a:spLocks noChangeShapeType="1"/>
          </p:cNvSpPr>
          <p:nvPr/>
        </p:nvSpPr>
        <p:spPr bwMode="gray">
          <a:xfrm>
            <a:off x="152400" y="6637338"/>
            <a:ext cx="1139825" cy="0"/>
          </a:xfrm>
          <a:prstGeom prst="line">
            <a:avLst/>
          </a:prstGeom>
          <a:noFill/>
          <a:ln w="25400">
            <a:solidFill>
              <a:srgbClr val="FF820A"/>
            </a:solidFill>
            <a:round/>
            <a:headEnd/>
            <a:tailEnd/>
          </a:ln>
          <a:effectLst/>
        </p:spPr>
        <p:txBody>
          <a:bodyPr/>
          <a:lstStyle/>
          <a:p>
            <a:endParaRPr lang="en-US"/>
          </a:p>
        </p:txBody>
      </p:sp>
      <p:sp>
        <p:nvSpPr>
          <p:cNvPr id="11" name="Line7"/>
          <p:cNvSpPr>
            <a:spLocks noChangeShapeType="1"/>
          </p:cNvSpPr>
          <p:nvPr/>
        </p:nvSpPr>
        <p:spPr bwMode="gray">
          <a:xfrm>
            <a:off x="1435100" y="6637338"/>
            <a:ext cx="1139825" cy="0"/>
          </a:xfrm>
          <a:prstGeom prst="line">
            <a:avLst/>
          </a:prstGeom>
          <a:noFill/>
          <a:ln w="25400">
            <a:solidFill>
              <a:srgbClr val="FF820A"/>
            </a:solidFill>
            <a:round/>
            <a:headEnd/>
            <a:tailEnd/>
          </a:ln>
          <a:effectLst/>
        </p:spPr>
        <p:txBody>
          <a:bodyPr/>
          <a:lstStyle/>
          <a:p>
            <a:endParaRPr lang="en-US"/>
          </a:p>
        </p:txBody>
      </p:sp>
      <p:sp>
        <p:nvSpPr>
          <p:cNvPr id="12" name="Line8"/>
          <p:cNvSpPr>
            <a:spLocks noChangeShapeType="1"/>
          </p:cNvSpPr>
          <p:nvPr/>
        </p:nvSpPr>
        <p:spPr bwMode="gray">
          <a:xfrm>
            <a:off x="2717800" y="6637338"/>
            <a:ext cx="1139825" cy="0"/>
          </a:xfrm>
          <a:prstGeom prst="line">
            <a:avLst/>
          </a:prstGeom>
          <a:noFill/>
          <a:ln w="25400">
            <a:solidFill>
              <a:srgbClr val="FF820A"/>
            </a:solidFill>
            <a:round/>
            <a:headEnd/>
            <a:tailEnd/>
          </a:ln>
          <a:effectLst/>
        </p:spPr>
        <p:txBody>
          <a:bodyPr/>
          <a:lstStyle/>
          <a:p>
            <a:endParaRPr lang="en-US"/>
          </a:p>
        </p:txBody>
      </p:sp>
      <p:sp>
        <p:nvSpPr>
          <p:cNvPr id="13" name="Line9"/>
          <p:cNvSpPr>
            <a:spLocks noChangeShapeType="1"/>
          </p:cNvSpPr>
          <p:nvPr/>
        </p:nvSpPr>
        <p:spPr bwMode="gray">
          <a:xfrm>
            <a:off x="4002088" y="6637338"/>
            <a:ext cx="1139825" cy="0"/>
          </a:xfrm>
          <a:prstGeom prst="line">
            <a:avLst/>
          </a:prstGeom>
          <a:noFill/>
          <a:ln w="25400">
            <a:solidFill>
              <a:srgbClr val="FF820A"/>
            </a:solidFill>
            <a:round/>
            <a:headEnd/>
            <a:tailEnd/>
          </a:ln>
          <a:effectLst/>
        </p:spPr>
        <p:txBody>
          <a:bodyPr/>
          <a:lstStyle/>
          <a:p>
            <a:endParaRPr lang="en-US"/>
          </a:p>
        </p:txBody>
      </p:sp>
      <p:sp>
        <p:nvSpPr>
          <p:cNvPr id="14" name="Line10"/>
          <p:cNvSpPr>
            <a:spLocks noChangeShapeType="1"/>
          </p:cNvSpPr>
          <p:nvPr/>
        </p:nvSpPr>
        <p:spPr bwMode="gray">
          <a:xfrm>
            <a:off x="5284788" y="6637338"/>
            <a:ext cx="1139825" cy="0"/>
          </a:xfrm>
          <a:prstGeom prst="line">
            <a:avLst/>
          </a:prstGeom>
          <a:noFill/>
          <a:ln w="25400">
            <a:solidFill>
              <a:srgbClr val="FF820A"/>
            </a:solidFill>
            <a:round/>
            <a:headEnd/>
            <a:tailEnd/>
          </a:ln>
          <a:effectLst/>
        </p:spPr>
        <p:txBody>
          <a:bodyPr/>
          <a:lstStyle/>
          <a:p>
            <a:endParaRPr lang="en-US"/>
          </a:p>
        </p:txBody>
      </p:sp>
      <p:sp>
        <p:nvSpPr>
          <p:cNvPr id="15" name="Line2"/>
          <p:cNvSpPr>
            <a:spLocks noChangeShapeType="1"/>
          </p:cNvSpPr>
          <p:nvPr/>
        </p:nvSpPr>
        <p:spPr bwMode="gray">
          <a:xfrm>
            <a:off x="1435100" y="1504950"/>
            <a:ext cx="1139825" cy="0"/>
          </a:xfrm>
          <a:prstGeom prst="line">
            <a:avLst/>
          </a:prstGeom>
          <a:noFill/>
          <a:ln w="25400">
            <a:solidFill>
              <a:srgbClr val="FF820A"/>
            </a:solidFill>
            <a:round/>
            <a:headEnd/>
            <a:tailEnd/>
          </a:ln>
          <a:effectLst/>
        </p:spPr>
        <p:txBody>
          <a:bodyPr/>
          <a:lstStyle/>
          <a:p>
            <a:endParaRPr lang="en-US"/>
          </a:p>
        </p:txBody>
      </p:sp>
      <p:sp>
        <p:nvSpPr>
          <p:cNvPr id="16" name="Line3"/>
          <p:cNvSpPr>
            <a:spLocks noChangeShapeType="1"/>
          </p:cNvSpPr>
          <p:nvPr/>
        </p:nvSpPr>
        <p:spPr bwMode="gray">
          <a:xfrm>
            <a:off x="2717800" y="1504950"/>
            <a:ext cx="1139825" cy="0"/>
          </a:xfrm>
          <a:prstGeom prst="line">
            <a:avLst/>
          </a:prstGeom>
          <a:noFill/>
          <a:ln w="25400">
            <a:solidFill>
              <a:srgbClr val="FF820A"/>
            </a:solidFill>
            <a:round/>
            <a:headEnd/>
            <a:tailEnd/>
          </a:ln>
          <a:effectLst/>
        </p:spPr>
        <p:txBody>
          <a:bodyPr/>
          <a:lstStyle/>
          <a:p>
            <a:endParaRPr lang="en-US"/>
          </a:p>
        </p:txBody>
      </p:sp>
      <p:sp>
        <p:nvSpPr>
          <p:cNvPr id="17" name="Line4"/>
          <p:cNvSpPr>
            <a:spLocks noChangeShapeType="1"/>
          </p:cNvSpPr>
          <p:nvPr/>
        </p:nvSpPr>
        <p:spPr bwMode="gray">
          <a:xfrm>
            <a:off x="4002088" y="1504950"/>
            <a:ext cx="1139825" cy="0"/>
          </a:xfrm>
          <a:prstGeom prst="line">
            <a:avLst/>
          </a:prstGeom>
          <a:noFill/>
          <a:ln w="25400">
            <a:solidFill>
              <a:srgbClr val="FF820A"/>
            </a:solidFill>
            <a:round/>
            <a:headEnd/>
            <a:tailEnd/>
          </a:ln>
          <a:effectLst/>
        </p:spPr>
        <p:txBody>
          <a:bodyPr/>
          <a:lstStyle/>
          <a:p>
            <a:endParaRPr lang="en-US"/>
          </a:p>
        </p:txBody>
      </p:sp>
      <p:sp>
        <p:nvSpPr>
          <p:cNvPr id="18" name="Line5"/>
          <p:cNvSpPr>
            <a:spLocks noChangeShapeType="1"/>
          </p:cNvSpPr>
          <p:nvPr/>
        </p:nvSpPr>
        <p:spPr bwMode="gray">
          <a:xfrm>
            <a:off x="5284788" y="1504950"/>
            <a:ext cx="1139825" cy="0"/>
          </a:xfrm>
          <a:prstGeom prst="line">
            <a:avLst/>
          </a:prstGeom>
          <a:noFill/>
          <a:ln w="25400">
            <a:solidFill>
              <a:srgbClr val="FF820A"/>
            </a:solidFill>
            <a:round/>
            <a:headEnd/>
            <a:tailEnd/>
          </a:ln>
          <a:effectLst/>
        </p:spPr>
        <p:txBody>
          <a:bodyPr/>
          <a:lstStyle/>
          <a:p>
            <a:endParaRPr lang="en-US"/>
          </a:p>
        </p:txBody>
      </p:sp>
      <p:sp>
        <p:nvSpPr>
          <p:cNvPr id="19" name="Line 118"/>
          <p:cNvSpPr>
            <a:spLocks noChangeShapeType="1"/>
          </p:cNvSpPr>
          <p:nvPr/>
        </p:nvSpPr>
        <p:spPr bwMode="gray">
          <a:xfrm>
            <a:off x="-347663" y="6565900"/>
            <a:ext cx="285750" cy="0"/>
          </a:xfrm>
          <a:prstGeom prst="line">
            <a:avLst/>
          </a:prstGeom>
          <a:noFill/>
          <a:ln w="12700">
            <a:solidFill>
              <a:srgbClr val="000000"/>
            </a:solidFill>
            <a:round/>
            <a:headEnd/>
            <a:tailEnd/>
          </a:ln>
          <a:effectLst/>
        </p:spPr>
        <p:txBody>
          <a:bodyPr wrap="none" lIns="0" tIns="0" rIns="0" bIns="0" anchor="ctr"/>
          <a:lstStyle/>
          <a:p>
            <a:endParaRPr lang="en-US"/>
          </a:p>
        </p:txBody>
      </p:sp>
      <p:sp>
        <p:nvSpPr>
          <p:cNvPr id="20" name="Line 122"/>
          <p:cNvSpPr>
            <a:spLocks noChangeShapeType="1"/>
          </p:cNvSpPr>
          <p:nvPr/>
        </p:nvSpPr>
        <p:spPr bwMode="gray">
          <a:xfrm>
            <a:off x="-347663" y="5424488"/>
            <a:ext cx="285750" cy="0"/>
          </a:xfrm>
          <a:prstGeom prst="line">
            <a:avLst/>
          </a:prstGeom>
          <a:noFill/>
          <a:ln w="12700">
            <a:solidFill>
              <a:srgbClr val="000000"/>
            </a:solidFill>
            <a:round/>
            <a:headEnd/>
            <a:tailEnd/>
          </a:ln>
          <a:effectLst/>
        </p:spPr>
        <p:txBody>
          <a:bodyPr wrap="none" lIns="0" tIns="0" rIns="0" bIns="0" anchor="ctr"/>
          <a:lstStyle/>
          <a:p>
            <a:endParaRPr lang="en-US"/>
          </a:p>
        </p:txBody>
      </p:sp>
      <p:sp>
        <p:nvSpPr>
          <p:cNvPr id="21" name="Line 123"/>
          <p:cNvSpPr>
            <a:spLocks noChangeShapeType="1"/>
          </p:cNvSpPr>
          <p:nvPr/>
        </p:nvSpPr>
        <p:spPr bwMode="gray">
          <a:xfrm>
            <a:off x="-347663" y="5283200"/>
            <a:ext cx="285750" cy="0"/>
          </a:xfrm>
          <a:prstGeom prst="line">
            <a:avLst/>
          </a:prstGeom>
          <a:noFill/>
          <a:ln w="12700">
            <a:solidFill>
              <a:srgbClr val="000000"/>
            </a:solidFill>
            <a:round/>
            <a:headEnd/>
            <a:tailEnd/>
          </a:ln>
          <a:effectLst/>
        </p:spPr>
        <p:txBody>
          <a:bodyPr wrap="none" lIns="0" tIns="0" rIns="0" bIns="0" anchor="ctr"/>
          <a:lstStyle/>
          <a:p>
            <a:endParaRPr lang="en-US"/>
          </a:p>
        </p:txBody>
      </p:sp>
      <p:sp>
        <p:nvSpPr>
          <p:cNvPr id="22" name="Line 125"/>
          <p:cNvSpPr>
            <a:spLocks noChangeShapeType="1"/>
          </p:cNvSpPr>
          <p:nvPr/>
        </p:nvSpPr>
        <p:spPr bwMode="gray">
          <a:xfrm>
            <a:off x="-347663" y="6637338"/>
            <a:ext cx="285750" cy="0"/>
          </a:xfrm>
          <a:prstGeom prst="line">
            <a:avLst/>
          </a:prstGeom>
          <a:noFill/>
          <a:ln w="25400">
            <a:solidFill>
              <a:srgbClr val="FF820A"/>
            </a:solidFill>
            <a:round/>
            <a:headEnd/>
            <a:tailEnd/>
          </a:ln>
          <a:effectLst/>
        </p:spPr>
        <p:txBody>
          <a:bodyPr wrap="none" lIns="0" tIns="0" rIns="0" bIns="0" anchor="ctr"/>
          <a:lstStyle/>
          <a:p>
            <a:endParaRPr lang="en-US"/>
          </a:p>
        </p:txBody>
      </p:sp>
      <p:sp>
        <p:nvSpPr>
          <p:cNvPr id="23" name="Line 126"/>
          <p:cNvSpPr>
            <a:spLocks noChangeShapeType="1"/>
          </p:cNvSpPr>
          <p:nvPr/>
        </p:nvSpPr>
        <p:spPr bwMode="gray">
          <a:xfrm>
            <a:off x="-347663" y="5353050"/>
            <a:ext cx="285750" cy="0"/>
          </a:xfrm>
          <a:prstGeom prst="line">
            <a:avLst/>
          </a:prstGeom>
          <a:noFill/>
          <a:ln w="25400">
            <a:solidFill>
              <a:srgbClr val="FF820A"/>
            </a:solidFill>
            <a:round/>
            <a:headEnd/>
            <a:tailEnd/>
          </a:ln>
          <a:effectLst/>
        </p:spPr>
        <p:txBody>
          <a:bodyPr wrap="none" lIns="0" tIns="0" rIns="0" bIns="0" anchor="ctr"/>
          <a:lstStyle/>
          <a:p>
            <a:endParaRPr lang="en-US"/>
          </a:p>
        </p:txBody>
      </p:sp>
      <p:sp>
        <p:nvSpPr>
          <p:cNvPr id="24" name="Line 127"/>
          <p:cNvSpPr>
            <a:spLocks noChangeShapeType="1"/>
          </p:cNvSpPr>
          <p:nvPr/>
        </p:nvSpPr>
        <p:spPr bwMode="gray">
          <a:xfrm>
            <a:off x="-347663" y="4070350"/>
            <a:ext cx="285750" cy="0"/>
          </a:xfrm>
          <a:prstGeom prst="line">
            <a:avLst/>
          </a:prstGeom>
          <a:noFill/>
          <a:ln w="25400">
            <a:solidFill>
              <a:srgbClr val="FF820A"/>
            </a:solidFill>
            <a:round/>
            <a:headEnd/>
            <a:tailEnd/>
          </a:ln>
          <a:effectLst/>
        </p:spPr>
        <p:txBody>
          <a:bodyPr wrap="none" lIns="0" tIns="0" rIns="0" bIns="0" anchor="ctr"/>
          <a:lstStyle/>
          <a:p>
            <a:endParaRPr lang="en-US"/>
          </a:p>
        </p:txBody>
      </p:sp>
      <p:sp>
        <p:nvSpPr>
          <p:cNvPr id="25" name="Line 128"/>
          <p:cNvSpPr>
            <a:spLocks noChangeShapeType="1"/>
          </p:cNvSpPr>
          <p:nvPr/>
        </p:nvSpPr>
        <p:spPr bwMode="gray">
          <a:xfrm>
            <a:off x="-347663" y="2787650"/>
            <a:ext cx="285750" cy="0"/>
          </a:xfrm>
          <a:prstGeom prst="line">
            <a:avLst/>
          </a:prstGeom>
          <a:noFill/>
          <a:ln w="25400">
            <a:solidFill>
              <a:srgbClr val="FF820A"/>
            </a:solidFill>
            <a:round/>
            <a:headEnd/>
            <a:tailEnd/>
          </a:ln>
          <a:effectLst/>
        </p:spPr>
        <p:txBody>
          <a:bodyPr wrap="none" lIns="0" tIns="0" rIns="0" bIns="0" anchor="ctr"/>
          <a:lstStyle/>
          <a:p>
            <a:endParaRPr lang="en-US"/>
          </a:p>
        </p:txBody>
      </p:sp>
      <p:sp>
        <p:nvSpPr>
          <p:cNvPr id="26" name="Line 129"/>
          <p:cNvSpPr>
            <a:spLocks noChangeShapeType="1"/>
          </p:cNvSpPr>
          <p:nvPr/>
        </p:nvSpPr>
        <p:spPr bwMode="gray">
          <a:xfrm>
            <a:off x="-347663" y="1504950"/>
            <a:ext cx="285750" cy="0"/>
          </a:xfrm>
          <a:prstGeom prst="line">
            <a:avLst/>
          </a:prstGeom>
          <a:noFill/>
          <a:ln w="25400">
            <a:solidFill>
              <a:srgbClr val="FF820A"/>
            </a:solidFill>
            <a:round/>
            <a:headEnd/>
            <a:tailEnd/>
          </a:ln>
          <a:effectLst/>
        </p:spPr>
        <p:txBody>
          <a:bodyPr wrap="none" lIns="0" tIns="0" rIns="0" bIns="0" anchor="ctr"/>
          <a:lstStyle/>
          <a:p>
            <a:endParaRPr lang="en-US"/>
          </a:p>
        </p:txBody>
      </p:sp>
      <p:sp>
        <p:nvSpPr>
          <p:cNvPr id="27" name="Line 130"/>
          <p:cNvSpPr>
            <a:spLocks noChangeShapeType="1"/>
          </p:cNvSpPr>
          <p:nvPr/>
        </p:nvSpPr>
        <p:spPr bwMode="gray">
          <a:xfrm>
            <a:off x="-347663" y="4140200"/>
            <a:ext cx="285750" cy="0"/>
          </a:xfrm>
          <a:prstGeom prst="line">
            <a:avLst/>
          </a:prstGeom>
          <a:noFill/>
          <a:ln w="12700">
            <a:solidFill>
              <a:srgbClr val="000000"/>
            </a:solidFill>
            <a:round/>
            <a:headEnd/>
            <a:tailEnd/>
          </a:ln>
          <a:effectLst/>
        </p:spPr>
        <p:txBody>
          <a:bodyPr wrap="none" lIns="0" tIns="0" rIns="0" bIns="0" anchor="ctr"/>
          <a:lstStyle/>
          <a:p>
            <a:endParaRPr lang="en-US"/>
          </a:p>
        </p:txBody>
      </p:sp>
      <p:sp>
        <p:nvSpPr>
          <p:cNvPr id="28" name="Line 131"/>
          <p:cNvSpPr>
            <a:spLocks noChangeShapeType="1"/>
          </p:cNvSpPr>
          <p:nvPr/>
        </p:nvSpPr>
        <p:spPr bwMode="gray">
          <a:xfrm>
            <a:off x="-347663" y="3998913"/>
            <a:ext cx="285750" cy="0"/>
          </a:xfrm>
          <a:prstGeom prst="line">
            <a:avLst/>
          </a:prstGeom>
          <a:noFill/>
          <a:ln w="12700">
            <a:solidFill>
              <a:srgbClr val="000000"/>
            </a:solidFill>
            <a:round/>
            <a:headEnd/>
            <a:tailEnd/>
          </a:ln>
          <a:effectLst/>
        </p:spPr>
        <p:txBody>
          <a:bodyPr wrap="none" lIns="0" tIns="0" rIns="0" bIns="0" anchor="ctr"/>
          <a:lstStyle/>
          <a:p>
            <a:endParaRPr lang="en-US"/>
          </a:p>
        </p:txBody>
      </p:sp>
      <p:sp>
        <p:nvSpPr>
          <p:cNvPr id="29" name="Line 132"/>
          <p:cNvSpPr>
            <a:spLocks noChangeShapeType="1"/>
          </p:cNvSpPr>
          <p:nvPr/>
        </p:nvSpPr>
        <p:spPr bwMode="gray">
          <a:xfrm>
            <a:off x="-347663" y="2857500"/>
            <a:ext cx="285750" cy="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0" name="Line 133"/>
          <p:cNvSpPr>
            <a:spLocks noChangeShapeType="1"/>
          </p:cNvSpPr>
          <p:nvPr/>
        </p:nvSpPr>
        <p:spPr bwMode="gray">
          <a:xfrm>
            <a:off x="-347663" y="2716213"/>
            <a:ext cx="285750" cy="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1" name="Line 134"/>
          <p:cNvSpPr>
            <a:spLocks noChangeShapeType="1"/>
          </p:cNvSpPr>
          <p:nvPr/>
        </p:nvSpPr>
        <p:spPr bwMode="gray">
          <a:xfrm>
            <a:off x="-346075" y="1574800"/>
            <a:ext cx="284162" cy="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2" name="Line 135"/>
          <p:cNvSpPr>
            <a:spLocks noChangeShapeType="1"/>
          </p:cNvSpPr>
          <p:nvPr/>
        </p:nvSpPr>
        <p:spPr bwMode="gray">
          <a:xfrm>
            <a:off x="152400"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3" name="Line 137"/>
          <p:cNvSpPr>
            <a:spLocks noChangeShapeType="1"/>
          </p:cNvSpPr>
          <p:nvPr/>
        </p:nvSpPr>
        <p:spPr bwMode="gray">
          <a:xfrm>
            <a:off x="1292225"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4" name="Line 138"/>
          <p:cNvSpPr>
            <a:spLocks noChangeShapeType="1"/>
          </p:cNvSpPr>
          <p:nvPr/>
        </p:nvSpPr>
        <p:spPr bwMode="gray">
          <a:xfrm>
            <a:off x="1435100"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5" name="Line 139"/>
          <p:cNvSpPr>
            <a:spLocks noChangeShapeType="1"/>
          </p:cNvSpPr>
          <p:nvPr/>
        </p:nvSpPr>
        <p:spPr bwMode="gray">
          <a:xfrm>
            <a:off x="2576513"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6" name="Line 140"/>
          <p:cNvSpPr>
            <a:spLocks noChangeShapeType="1"/>
          </p:cNvSpPr>
          <p:nvPr/>
        </p:nvSpPr>
        <p:spPr bwMode="gray">
          <a:xfrm>
            <a:off x="2717800"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7" name="Line 141"/>
          <p:cNvSpPr>
            <a:spLocks noChangeShapeType="1"/>
          </p:cNvSpPr>
          <p:nvPr/>
        </p:nvSpPr>
        <p:spPr bwMode="gray">
          <a:xfrm>
            <a:off x="3859213"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8" name="Line 142"/>
          <p:cNvSpPr>
            <a:spLocks noChangeShapeType="1"/>
          </p:cNvSpPr>
          <p:nvPr/>
        </p:nvSpPr>
        <p:spPr bwMode="gray">
          <a:xfrm>
            <a:off x="4002088"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9" name="Line 143"/>
          <p:cNvSpPr>
            <a:spLocks noChangeShapeType="1"/>
          </p:cNvSpPr>
          <p:nvPr/>
        </p:nvSpPr>
        <p:spPr bwMode="gray">
          <a:xfrm>
            <a:off x="5141913"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40" name="Line 144"/>
          <p:cNvSpPr>
            <a:spLocks noChangeShapeType="1"/>
          </p:cNvSpPr>
          <p:nvPr/>
        </p:nvSpPr>
        <p:spPr bwMode="gray">
          <a:xfrm>
            <a:off x="5284788"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41" name="Line 145"/>
          <p:cNvSpPr>
            <a:spLocks noChangeShapeType="1"/>
          </p:cNvSpPr>
          <p:nvPr/>
        </p:nvSpPr>
        <p:spPr bwMode="gray">
          <a:xfrm>
            <a:off x="6426200"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42" name="Line 146"/>
          <p:cNvSpPr>
            <a:spLocks noChangeShapeType="1"/>
          </p:cNvSpPr>
          <p:nvPr/>
        </p:nvSpPr>
        <p:spPr bwMode="gray">
          <a:xfrm>
            <a:off x="7851775"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43" name="Line 147"/>
          <p:cNvSpPr>
            <a:spLocks noChangeShapeType="1"/>
          </p:cNvSpPr>
          <p:nvPr/>
        </p:nvSpPr>
        <p:spPr bwMode="gray">
          <a:xfrm>
            <a:off x="8991600"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44" name="Line 149"/>
          <p:cNvSpPr>
            <a:spLocks noChangeShapeType="1"/>
          </p:cNvSpPr>
          <p:nvPr/>
        </p:nvSpPr>
        <p:spPr bwMode="gray">
          <a:xfrm>
            <a:off x="6567488"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45" name="Line 150"/>
          <p:cNvSpPr>
            <a:spLocks noChangeShapeType="1"/>
          </p:cNvSpPr>
          <p:nvPr/>
        </p:nvSpPr>
        <p:spPr bwMode="gray">
          <a:xfrm>
            <a:off x="7708900"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46" name="TextBox 45"/>
          <p:cNvSpPr txBox="1">
            <a:spLocks/>
          </p:cNvSpPr>
          <p:nvPr>
            <p:custDataLst>
              <p:tags r:id="rId13"/>
            </p:custDataLst>
          </p:nvPr>
        </p:nvSpPr>
        <p:spPr>
          <a:xfrm>
            <a:off x="7851775" y="6673221"/>
            <a:ext cx="1150937" cy="106362"/>
          </a:xfrm>
          <a:prstGeom prst="rect">
            <a:avLst/>
          </a:prstGeom>
        </p:spPr>
        <p:txBody>
          <a:bodyPr vert="horz" wrap="square" lIns="0" tIns="0" rIns="0" bIns="0" rtlCol="0" anchor="t" anchorCtr="0"/>
          <a:lstStyle/>
          <a:p>
            <a:pPr marL="0" algn="l" defTabSz="914400" rtl="0" eaLnBrk="1" latinLnBrk="0" hangingPunct="1"/>
            <a:r>
              <a:rPr lang="en-US" sz="700" kern="1200" noProof="1" smtClean="0">
                <a:solidFill>
                  <a:srgbClr val="000000"/>
                </a:solidFill>
                <a:latin typeface="AA Zuehlke" pitchFamily="2" charset="0"/>
                <a:ea typeface="+mn-ea"/>
                <a:cs typeface="+mn-cs"/>
              </a:rPr>
              <a:t>© Zühlke 2014</a:t>
            </a:r>
          </a:p>
        </p:txBody>
      </p:sp>
      <p:sp>
        <p:nvSpPr>
          <p:cNvPr id="50" name="Line10"/>
          <p:cNvSpPr>
            <a:spLocks noChangeShapeType="1"/>
          </p:cNvSpPr>
          <p:nvPr/>
        </p:nvSpPr>
        <p:spPr bwMode="gray">
          <a:xfrm>
            <a:off x="6567488" y="6637338"/>
            <a:ext cx="1139825" cy="0"/>
          </a:xfrm>
          <a:prstGeom prst="line">
            <a:avLst/>
          </a:prstGeom>
          <a:noFill/>
          <a:ln w="25400">
            <a:solidFill>
              <a:srgbClr val="FF820A"/>
            </a:solidFill>
            <a:round/>
            <a:headEnd/>
            <a:tailEnd/>
          </a:ln>
          <a:effectLst/>
        </p:spPr>
        <p:txBody>
          <a:bodyPr/>
          <a:lstStyle/>
          <a:p>
            <a:endParaRPr lang="en-US"/>
          </a:p>
        </p:txBody>
      </p:sp>
      <p:pic>
        <p:nvPicPr>
          <p:cNvPr id="1026" name="Logo" descr="C:\Users\Luc Benninger\Desktop\Zuehlke_Logo_rgb_300dpi.png"/>
          <p:cNvPicPr>
            <a:picLocks noChangeArrowheads="1"/>
          </p:cNvPicPr>
          <p:nvPr>
            <p:custDataLst>
              <p:tags r:id="rId14"/>
            </p:custDataLst>
          </p:nvPr>
        </p:nvPicPr>
        <p:blipFill>
          <a:blip r:embed="rId15" cstate="print">
            <a:extLst>
              <a:ext uri="{28A0092B-C50C-407E-A947-70E740481C1C}">
                <a14:useLocalDpi xmlns:a14="http://schemas.microsoft.com/office/drawing/2010/main" val="0"/>
              </a:ext>
            </a:extLst>
          </a:blip>
          <a:srcRect/>
          <a:stretch>
            <a:fillRect/>
          </a:stretch>
        </p:blipFill>
        <p:spPr bwMode="auto">
          <a:xfrm>
            <a:off x="6567488" y="292100"/>
            <a:ext cx="1141412" cy="114141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2" r:id="rId1"/>
    <p:sldLayoutId id="2147483670" r:id="rId2"/>
    <p:sldLayoutId id="2147483671" r:id="rId3"/>
    <p:sldLayoutId id="2147483649" r:id="rId4"/>
    <p:sldLayoutId id="2147483651" r:id="rId5"/>
    <p:sldLayoutId id="2147483664" r:id="rId6"/>
    <p:sldLayoutId id="2147483666" r:id="rId7"/>
    <p:sldLayoutId id="2147483652" r:id="rId8"/>
    <p:sldLayoutId id="2147483663" r:id="rId9"/>
    <p:sldLayoutId id="2147483655" r:id="rId10"/>
    <p:sldLayoutId id="2147483654" r:id="rId11"/>
  </p:sldLayoutIdLst>
  <p:hf hdr="0"/>
  <p:txStyles>
    <p:titleStyle>
      <a:lvl1pPr algn="l" defTabSz="914400" rtl="0" eaLnBrk="1" latinLnBrk="0" hangingPunct="1">
        <a:lnSpc>
          <a:spcPct val="98000"/>
        </a:lnSpc>
        <a:spcBef>
          <a:spcPct val="0"/>
        </a:spcBef>
        <a:buNone/>
        <a:defRPr sz="2800" kern="1200">
          <a:solidFill>
            <a:srgbClr val="FF820A"/>
          </a:solidFill>
          <a:latin typeface="AA Zuehlke Medium" pitchFamily="2" charset="0"/>
          <a:ea typeface="+mj-ea"/>
          <a:cs typeface="+mj-cs"/>
        </a:defRPr>
      </a:lvl1pPr>
    </p:titleStyle>
    <p:bodyStyle>
      <a:lvl1pPr marL="0" indent="0" algn="l" defTabSz="914400" rtl="0" eaLnBrk="1" latinLnBrk="0" hangingPunct="1">
        <a:lnSpc>
          <a:spcPct val="98000"/>
        </a:lnSpc>
        <a:spcBef>
          <a:spcPts val="1320"/>
        </a:spcBef>
        <a:buFontTx/>
        <a:buNone/>
        <a:defRPr sz="2200" kern="1200">
          <a:solidFill>
            <a:schemeClr val="tx1"/>
          </a:solidFill>
          <a:latin typeface="AA Zuehlke Medium" pitchFamily="2" charset="0"/>
          <a:ea typeface="+mn-ea"/>
          <a:cs typeface="+mn-cs"/>
        </a:defRPr>
      </a:lvl1pPr>
      <a:lvl2pPr marL="265113" indent="-265113" algn="l" defTabSz="914400" rtl="0" eaLnBrk="1" latinLnBrk="0" hangingPunct="1">
        <a:lnSpc>
          <a:spcPct val="98000"/>
        </a:lnSpc>
        <a:spcBef>
          <a:spcPts val="1320"/>
        </a:spcBef>
        <a:buClr>
          <a:srgbClr val="808080"/>
        </a:buClr>
        <a:buSzPct val="75000"/>
        <a:buFont typeface="AA Zuehlke" pitchFamily="2" charset="0"/>
        <a:buChar char="•"/>
        <a:defRPr sz="2200" kern="1200">
          <a:solidFill>
            <a:schemeClr val="tx1"/>
          </a:solidFill>
          <a:latin typeface="AA Zuehlke" pitchFamily="2" charset="0"/>
          <a:ea typeface="+mn-ea"/>
          <a:cs typeface="+mn-cs"/>
        </a:defRPr>
      </a:lvl2pPr>
      <a:lvl3pPr marL="538163" indent="-273050" algn="l" defTabSz="914400" rtl="0" eaLnBrk="1" latinLnBrk="0" hangingPunct="1">
        <a:lnSpc>
          <a:spcPct val="98000"/>
        </a:lnSpc>
        <a:spcBef>
          <a:spcPts val="0"/>
        </a:spcBef>
        <a:buClr>
          <a:srgbClr val="000000"/>
        </a:buClr>
        <a:buFont typeface="AA Zuehlke" pitchFamily="2" charset="0"/>
        <a:buChar char="–"/>
        <a:defRPr sz="1800" kern="1200">
          <a:solidFill>
            <a:schemeClr val="tx1"/>
          </a:solidFill>
          <a:latin typeface="AA Zuehlke" pitchFamily="2" charset="0"/>
          <a:ea typeface="+mn-ea"/>
          <a:cs typeface="+mn-cs"/>
        </a:defRPr>
      </a:lvl3pPr>
      <a:lvl4pPr marL="803275" indent="-265113" algn="l" defTabSz="914400" rtl="0" eaLnBrk="1" latinLnBrk="0" hangingPunct="1">
        <a:lnSpc>
          <a:spcPct val="98000"/>
        </a:lnSpc>
        <a:spcBef>
          <a:spcPts val="0"/>
        </a:spcBef>
        <a:buClr>
          <a:srgbClr val="000000"/>
        </a:buClr>
        <a:buFont typeface="AA Zuehlke" pitchFamily="2" charset="0"/>
        <a:buChar char="–"/>
        <a:defRPr sz="1800" kern="1200">
          <a:solidFill>
            <a:schemeClr val="tx1"/>
          </a:solidFill>
          <a:latin typeface="AA Zuehlke" pitchFamily="2" charset="0"/>
          <a:ea typeface="+mn-ea"/>
          <a:cs typeface="+mn-cs"/>
        </a:defRPr>
      </a:lvl4pPr>
      <a:lvl5pPr marL="1076325" indent="-273050" algn="l" defTabSz="914400" rtl="0" eaLnBrk="1" latinLnBrk="0" hangingPunct="1">
        <a:lnSpc>
          <a:spcPct val="98000"/>
        </a:lnSpc>
        <a:spcBef>
          <a:spcPts val="0"/>
        </a:spcBef>
        <a:buClr>
          <a:srgbClr val="000000"/>
        </a:buClr>
        <a:buFont typeface="AA Zuehlke" pitchFamily="2" charset="0"/>
        <a:buChar char="–"/>
        <a:defRPr sz="1800" kern="1200">
          <a:solidFill>
            <a:schemeClr val="tx1"/>
          </a:solidFill>
          <a:latin typeface="AA Zuehlke"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hyperlink" Target="http://betterexplained.com/articles/the-quick-guide-to-guids/"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blogs.msdn.com/larryosterman/archive/2005/02/01/364840.aspx"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Introduction to Distributed Version Control</a:t>
            </a:r>
            <a:endParaRPr lang="en-GB" dirty="0"/>
          </a:p>
        </p:txBody>
      </p:sp>
      <p:sp>
        <p:nvSpPr>
          <p:cNvPr id="3" name="Subtitle 2"/>
          <p:cNvSpPr>
            <a:spLocks noGrp="1"/>
          </p:cNvSpPr>
          <p:nvPr>
            <p:ph type="subTitle" idx="1"/>
          </p:nvPr>
        </p:nvSpPr>
        <p:spPr/>
        <p:txBody>
          <a:bodyPr/>
          <a:lstStyle/>
          <a:p>
            <a:endParaRPr lang="en-GB" dirty="0"/>
          </a:p>
        </p:txBody>
      </p:sp>
      <p:sp>
        <p:nvSpPr>
          <p:cNvPr id="7" name="Date Placeholder 6"/>
          <p:cNvSpPr>
            <a:spLocks noGrp="1"/>
          </p:cNvSpPr>
          <p:nvPr>
            <p:ph type="dt" sz="half" idx="10"/>
          </p:nvPr>
        </p:nvSpPr>
        <p:spPr/>
        <p:txBody>
          <a:bodyPr/>
          <a:lstStyle/>
          <a:p>
            <a:r>
              <a:rPr lang="de-CH" smtClean="0"/>
              <a:t>3. March 2014</a:t>
            </a:r>
            <a:endParaRPr lang="de-CH" dirty="0"/>
          </a:p>
        </p:txBody>
      </p:sp>
      <p:sp>
        <p:nvSpPr>
          <p:cNvPr id="9" name="Slide Number Placeholder 8"/>
          <p:cNvSpPr>
            <a:spLocks noGrp="1"/>
          </p:cNvSpPr>
          <p:nvPr>
            <p:ph type="sldNum" sz="quarter" idx="12"/>
          </p:nvPr>
        </p:nvSpPr>
        <p:spPr/>
        <p:txBody>
          <a:bodyPr/>
          <a:lstStyle/>
          <a:p>
            <a:r>
              <a:rPr lang="de-CH" smtClean="0"/>
              <a:t>Slide </a:t>
            </a:r>
            <a:fld id="{01467734-90F1-4D8D-9D69-1B2D63815D20}" type="slidenum">
              <a:rPr lang="de-CH" smtClean="0"/>
              <a:t>1</a:t>
            </a:fld>
            <a:endParaRPr lang="de-CH" dirty="0"/>
          </a:p>
        </p:txBody>
      </p:sp>
    </p:spTree>
    <p:extLst>
      <p:ext uri="{BB962C8B-B14F-4D97-AF65-F5344CB8AC3E}">
        <p14:creationId xmlns:p14="http://schemas.microsoft.com/office/powerpoint/2010/main" val="23924777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Conflicts</a:t>
            </a:r>
            <a:endParaRPr lang="en-GB" dirty="0"/>
          </a:p>
        </p:txBody>
      </p:sp>
      <p:sp>
        <p:nvSpPr>
          <p:cNvPr id="9" name="Footer Placeholder 8"/>
          <p:cNvSpPr>
            <a:spLocks noGrp="1"/>
          </p:cNvSpPr>
          <p:nvPr>
            <p:ph type="ftr" sz="quarter" idx="11"/>
          </p:nvPr>
        </p:nvSpPr>
        <p:spPr/>
        <p:txBody>
          <a:bodyPr/>
          <a:lstStyle/>
          <a:p>
            <a:r>
              <a:rPr lang="en-US" smtClean="0"/>
              <a:t>Introduction to Distributed Version Control | Miloš Andrejić</a:t>
            </a:r>
            <a:endParaRPr lang="de-CH" dirty="0"/>
          </a:p>
        </p:txBody>
      </p:sp>
      <p:sp>
        <p:nvSpPr>
          <p:cNvPr id="10" name="Date Placeholder 9"/>
          <p:cNvSpPr>
            <a:spLocks noGrp="1"/>
          </p:cNvSpPr>
          <p:nvPr>
            <p:ph type="dt" sz="half" idx="10"/>
          </p:nvPr>
        </p:nvSpPr>
        <p:spPr/>
        <p:txBody>
          <a:bodyPr/>
          <a:lstStyle/>
          <a:p>
            <a:r>
              <a:rPr lang="en-US" smtClean="0"/>
              <a:t>3. March 2014</a:t>
            </a:r>
            <a:endParaRPr lang="de-CH" dirty="0"/>
          </a:p>
        </p:txBody>
      </p:sp>
      <p:sp>
        <p:nvSpPr>
          <p:cNvPr id="4" name="Slide Number Placeholder 3"/>
          <p:cNvSpPr>
            <a:spLocks noGrp="1"/>
          </p:cNvSpPr>
          <p:nvPr>
            <p:ph type="sldNum" sz="quarter" idx="12"/>
          </p:nvPr>
        </p:nvSpPr>
        <p:spPr/>
        <p:txBody>
          <a:bodyPr/>
          <a:lstStyle/>
          <a:p>
            <a:r>
              <a:rPr lang="de-CH" smtClean="0"/>
              <a:t>Slide </a:t>
            </a:r>
            <a:fld id="{34E0D073-3408-44E6-95C6-DCE410033EFB}" type="slidenum">
              <a:rPr lang="de-CH" smtClean="0"/>
              <a:t>10</a:t>
            </a:fld>
            <a:endParaRPr lang="de-CH"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5592" y="1789353"/>
            <a:ext cx="4762500" cy="3990975"/>
          </a:xfrm>
          <a:prstGeom prst="rect">
            <a:avLst/>
          </a:prstGeom>
        </p:spPr>
      </p:pic>
    </p:spTree>
    <p:extLst>
      <p:ext uri="{BB962C8B-B14F-4D97-AF65-F5344CB8AC3E}">
        <p14:creationId xmlns:p14="http://schemas.microsoft.com/office/powerpoint/2010/main" val="31868201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Real Life Example</a:t>
            </a:r>
            <a:endParaRPr lang="en-GB" dirty="0"/>
          </a:p>
        </p:txBody>
      </p:sp>
      <p:sp>
        <p:nvSpPr>
          <p:cNvPr id="9" name="Footer Placeholder 8"/>
          <p:cNvSpPr>
            <a:spLocks noGrp="1"/>
          </p:cNvSpPr>
          <p:nvPr>
            <p:ph type="ftr" sz="quarter" idx="11"/>
          </p:nvPr>
        </p:nvSpPr>
        <p:spPr/>
        <p:txBody>
          <a:bodyPr/>
          <a:lstStyle/>
          <a:p>
            <a:r>
              <a:rPr lang="en-US" smtClean="0"/>
              <a:t>Introduction to Distributed Version Control | Miloš Andrejić</a:t>
            </a:r>
            <a:endParaRPr lang="de-CH" dirty="0"/>
          </a:p>
        </p:txBody>
      </p:sp>
      <p:sp>
        <p:nvSpPr>
          <p:cNvPr id="10" name="Date Placeholder 9"/>
          <p:cNvSpPr>
            <a:spLocks noGrp="1"/>
          </p:cNvSpPr>
          <p:nvPr>
            <p:ph type="dt" sz="half" idx="10"/>
          </p:nvPr>
        </p:nvSpPr>
        <p:spPr/>
        <p:txBody>
          <a:bodyPr/>
          <a:lstStyle/>
          <a:p>
            <a:r>
              <a:rPr lang="en-US" smtClean="0"/>
              <a:t>3. March 2014</a:t>
            </a:r>
            <a:endParaRPr lang="de-CH" dirty="0"/>
          </a:p>
        </p:txBody>
      </p:sp>
      <p:sp>
        <p:nvSpPr>
          <p:cNvPr id="3" name="Slide Number Placeholder 2"/>
          <p:cNvSpPr>
            <a:spLocks noGrp="1"/>
          </p:cNvSpPr>
          <p:nvPr>
            <p:ph type="sldNum" sz="quarter" idx="12"/>
          </p:nvPr>
        </p:nvSpPr>
        <p:spPr/>
        <p:txBody>
          <a:bodyPr/>
          <a:lstStyle/>
          <a:p>
            <a:r>
              <a:rPr lang="de-CH" smtClean="0"/>
              <a:t>Slide </a:t>
            </a:r>
            <a:fld id="{34E0D073-3408-44E6-95C6-DCE410033EFB}" type="slidenum">
              <a:rPr lang="de-CH" smtClean="0"/>
              <a:t>11</a:t>
            </a:fld>
            <a:endParaRPr lang="de-CH"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9136" y="1789353"/>
            <a:ext cx="5599268" cy="3962559"/>
          </a:xfrm>
          <a:prstGeom prst="rect">
            <a:avLst/>
          </a:prstGeom>
        </p:spPr>
      </p:pic>
    </p:spTree>
    <p:extLst>
      <p:ext uri="{BB962C8B-B14F-4D97-AF65-F5344CB8AC3E}">
        <p14:creationId xmlns:p14="http://schemas.microsoft.com/office/powerpoint/2010/main" val="39273110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Centralized vs. Distributed Version Control</a:t>
            </a:r>
            <a:endParaRPr lang="en-GB" dirty="0"/>
          </a:p>
        </p:txBody>
      </p:sp>
      <p:sp>
        <p:nvSpPr>
          <p:cNvPr id="9" name="Footer Placeholder 8"/>
          <p:cNvSpPr>
            <a:spLocks noGrp="1"/>
          </p:cNvSpPr>
          <p:nvPr>
            <p:ph type="ftr" sz="quarter" idx="11"/>
          </p:nvPr>
        </p:nvSpPr>
        <p:spPr/>
        <p:txBody>
          <a:bodyPr/>
          <a:lstStyle/>
          <a:p>
            <a:r>
              <a:rPr lang="en-US" smtClean="0"/>
              <a:t>Introduction to Distributed Version Control | Miloš Andrejić</a:t>
            </a:r>
            <a:endParaRPr lang="de-CH" dirty="0"/>
          </a:p>
        </p:txBody>
      </p:sp>
      <p:sp>
        <p:nvSpPr>
          <p:cNvPr id="10" name="Date Placeholder 9"/>
          <p:cNvSpPr>
            <a:spLocks noGrp="1"/>
          </p:cNvSpPr>
          <p:nvPr>
            <p:ph type="dt" sz="half" idx="10"/>
          </p:nvPr>
        </p:nvSpPr>
        <p:spPr/>
        <p:txBody>
          <a:bodyPr/>
          <a:lstStyle/>
          <a:p>
            <a:r>
              <a:rPr lang="en-US" smtClean="0"/>
              <a:t>3. March 2014</a:t>
            </a:r>
            <a:endParaRPr lang="de-CH" dirty="0"/>
          </a:p>
        </p:txBody>
      </p:sp>
      <p:sp>
        <p:nvSpPr>
          <p:cNvPr id="4" name="Slide Number Placeholder 3"/>
          <p:cNvSpPr>
            <a:spLocks noGrp="1"/>
          </p:cNvSpPr>
          <p:nvPr>
            <p:ph type="sldNum" sz="quarter" idx="12"/>
          </p:nvPr>
        </p:nvSpPr>
        <p:spPr/>
        <p:txBody>
          <a:bodyPr/>
          <a:lstStyle/>
          <a:p>
            <a:r>
              <a:rPr lang="de-CH" smtClean="0"/>
              <a:t>Slide </a:t>
            </a:r>
            <a:fld id="{34E0D073-3408-44E6-95C6-DCE410033EFB}" type="slidenum">
              <a:rPr lang="de-CH" smtClean="0"/>
              <a:t>12</a:t>
            </a:fld>
            <a:endParaRPr lang="de-CH"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4" y="2145798"/>
            <a:ext cx="4392721" cy="292284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3289" y="2003220"/>
            <a:ext cx="4236855" cy="3299858"/>
          </a:xfrm>
          <a:prstGeom prst="rect">
            <a:avLst/>
          </a:prstGeom>
        </p:spPr>
      </p:pic>
    </p:spTree>
    <p:extLst>
      <p:ext uri="{BB962C8B-B14F-4D97-AF65-F5344CB8AC3E}">
        <p14:creationId xmlns:p14="http://schemas.microsoft.com/office/powerpoint/2010/main" val="22713521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US" dirty="0"/>
              <a:t>Centralized version control focuses on synchronizing, tracking, and backing up files.</a:t>
            </a:r>
          </a:p>
          <a:p>
            <a:pPr marL="342900" indent="-342900">
              <a:buFont typeface="Arial" panose="020B0604020202020204" pitchFamily="34" charset="0"/>
              <a:buChar char="•"/>
            </a:pPr>
            <a:r>
              <a:rPr lang="en-US" dirty="0"/>
              <a:t>Distributed version control focuses on sharing changes; every change has a </a:t>
            </a:r>
            <a:r>
              <a:rPr lang="en-US" dirty="0" err="1">
                <a:hlinkClick r:id="rId3"/>
              </a:rPr>
              <a:t>guid</a:t>
            </a:r>
            <a:r>
              <a:rPr lang="en-US" dirty="0">
                <a:hlinkClick r:id="rId3"/>
              </a:rPr>
              <a:t> or unique id</a:t>
            </a:r>
            <a:r>
              <a:rPr lang="en-US" dirty="0"/>
              <a:t>.</a:t>
            </a:r>
          </a:p>
          <a:p>
            <a:pPr marL="342900" indent="-342900">
              <a:buFont typeface="Arial" panose="020B0604020202020204" pitchFamily="34" charset="0"/>
              <a:buChar char="•"/>
            </a:pPr>
            <a:r>
              <a:rPr lang="en-US" dirty="0"/>
              <a:t>Recording/Downloading and applying a change are separate steps (in a centralized system, they happen together).</a:t>
            </a:r>
          </a:p>
          <a:p>
            <a:pPr marL="342900" indent="-342900">
              <a:buFont typeface="Arial" panose="020B0604020202020204" pitchFamily="34" charset="0"/>
              <a:buChar char="•"/>
            </a:pPr>
            <a:r>
              <a:rPr lang="en-US" dirty="0"/>
              <a:t>Distributed systems have no forced structure. You can create “centrally administered” locations or keep everyone as peers</a:t>
            </a:r>
            <a:r>
              <a:rPr lang="en-US" dirty="0" smtClean="0"/>
              <a:t>.</a:t>
            </a:r>
          </a:p>
          <a:p>
            <a:pPr marL="342900" indent="-342900">
              <a:buFont typeface="Arial" panose="020B0604020202020204" pitchFamily="34" charset="0"/>
              <a:buChar char="•"/>
            </a:pPr>
            <a:r>
              <a:rPr lang="en-US" dirty="0"/>
              <a:t>push: send a change to another repository (may require permission)</a:t>
            </a:r>
          </a:p>
          <a:p>
            <a:pPr marL="342900" indent="-342900">
              <a:buFont typeface="Arial" panose="020B0604020202020204" pitchFamily="34" charset="0"/>
              <a:buChar char="•"/>
            </a:pPr>
            <a:r>
              <a:rPr lang="en-US" dirty="0"/>
              <a:t>pull: grab a change from a repository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GB" dirty="0" smtClean="0"/>
              <a:t>Core Concepts</a:t>
            </a:r>
            <a:endParaRPr lang="en-GB" dirty="0"/>
          </a:p>
        </p:txBody>
      </p:sp>
      <p:sp>
        <p:nvSpPr>
          <p:cNvPr id="8" name="Footer Placeholder 7"/>
          <p:cNvSpPr>
            <a:spLocks noGrp="1"/>
          </p:cNvSpPr>
          <p:nvPr>
            <p:ph type="ftr" sz="quarter" idx="11"/>
          </p:nvPr>
        </p:nvSpPr>
        <p:spPr/>
        <p:txBody>
          <a:bodyPr/>
          <a:lstStyle/>
          <a:p>
            <a:r>
              <a:rPr lang="en-US" smtClean="0"/>
              <a:t>Introduction to Distributed Version Control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4" name="Slide Number Placeholder 3"/>
          <p:cNvSpPr>
            <a:spLocks noGrp="1"/>
          </p:cNvSpPr>
          <p:nvPr>
            <p:ph type="sldNum" sz="quarter" idx="12"/>
          </p:nvPr>
        </p:nvSpPr>
        <p:spPr/>
        <p:txBody>
          <a:bodyPr/>
          <a:lstStyle/>
          <a:p>
            <a:r>
              <a:rPr lang="de-CH" smtClean="0"/>
              <a:t>Slide </a:t>
            </a:r>
            <a:fld id="{E2524CD7-4B4B-4644-A5E9-0E5140A73728}" type="slidenum">
              <a:rPr lang="de-CH" smtClean="0"/>
              <a:t>13</a:t>
            </a:fld>
            <a:endParaRPr lang="de-CH" dirty="0"/>
          </a:p>
        </p:txBody>
      </p:sp>
    </p:spTree>
    <p:extLst>
      <p:ext uri="{BB962C8B-B14F-4D97-AF65-F5344CB8AC3E}">
        <p14:creationId xmlns:p14="http://schemas.microsoft.com/office/powerpoint/2010/main" val="11269162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US" sz="1800" dirty="0">
                <a:latin typeface="+mj-lt"/>
              </a:rPr>
              <a:t>Everyone has a local sandbox</a:t>
            </a:r>
            <a:r>
              <a:rPr lang="en-US" sz="1800" dirty="0">
                <a:latin typeface="+mn-lt"/>
              </a:rPr>
              <a:t>. You can make changes and roll back, all on your local machine. No more giant </a:t>
            </a:r>
            <a:r>
              <a:rPr lang="en-US" sz="1800" dirty="0" smtClean="0">
                <a:latin typeface="+mn-lt"/>
              </a:rPr>
              <a:t>check-ins</a:t>
            </a:r>
            <a:r>
              <a:rPr lang="en-US" sz="1800" dirty="0">
                <a:latin typeface="+mn-lt"/>
              </a:rPr>
              <a:t>; your incremental history is in your repo.</a:t>
            </a:r>
          </a:p>
          <a:p>
            <a:pPr marL="342900" indent="-342900">
              <a:buFont typeface="Arial" panose="020B0604020202020204" pitchFamily="34" charset="0"/>
              <a:buChar char="•"/>
            </a:pPr>
            <a:r>
              <a:rPr lang="en-US" sz="1800" dirty="0">
                <a:latin typeface="+mj-lt"/>
              </a:rPr>
              <a:t>It works offline</a:t>
            </a:r>
            <a:r>
              <a:rPr lang="en-US" sz="1800" dirty="0">
                <a:latin typeface="+mn-lt"/>
              </a:rPr>
              <a:t>. You only need to be online to share changes. Otherwise, you can happily stay on your local machine, checking in and undoing, no matter if the “server” is down or you’re on an airplane.</a:t>
            </a:r>
          </a:p>
          <a:p>
            <a:pPr marL="342900" indent="-342900">
              <a:buFont typeface="Arial" panose="020B0604020202020204" pitchFamily="34" charset="0"/>
              <a:buChar char="•"/>
            </a:pPr>
            <a:r>
              <a:rPr lang="en-US" sz="1800" dirty="0">
                <a:latin typeface="+mj-lt"/>
              </a:rPr>
              <a:t>It’s fast</a:t>
            </a:r>
            <a:r>
              <a:rPr lang="en-US" sz="1800" dirty="0">
                <a:latin typeface="+mn-lt"/>
              </a:rPr>
              <a:t>. Diffs, commits and reverts are all done locally. There’s no shaky network or server to ask for old revisions from a year ago.</a:t>
            </a:r>
          </a:p>
          <a:p>
            <a:pPr marL="342900" indent="-342900">
              <a:buFont typeface="Arial" panose="020B0604020202020204" pitchFamily="34" charset="0"/>
              <a:buChar char="•"/>
            </a:pPr>
            <a:r>
              <a:rPr lang="en-US" sz="1800" dirty="0">
                <a:latin typeface="+mj-lt"/>
              </a:rPr>
              <a:t>It handles changes well</a:t>
            </a:r>
            <a:r>
              <a:rPr lang="en-US" sz="1800" dirty="0">
                <a:latin typeface="+mn-lt"/>
              </a:rPr>
              <a:t>. Distributed version control systems were built around sharing changes. Every change has a </a:t>
            </a:r>
            <a:r>
              <a:rPr lang="en-US" sz="1800" dirty="0" err="1">
                <a:latin typeface="+mn-lt"/>
              </a:rPr>
              <a:t>guid</a:t>
            </a:r>
            <a:r>
              <a:rPr lang="en-US" sz="1800" dirty="0">
                <a:latin typeface="+mn-lt"/>
              </a:rPr>
              <a:t> which makes it easy to track.</a:t>
            </a:r>
          </a:p>
          <a:p>
            <a:pPr marL="342900" indent="-342900">
              <a:buFont typeface="Arial" panose="020B0604020202020204" pitchFamily="34" charset="0"/>
              <a:buChar char="•"/>
            </a:pPr>
            <a:r>
              <a:rPr lang="en-US" sz="1800" dirty="0">
                <a:latin typeface="+mj-lt"/>
              </a:rPr>
              <a:t>Branching and merging is easy</a:t>
            </a:r>
            <a:r>
              <a:rPr lang="en-US" sz="1800" dirty="0">
                <a:latin typeface="+mn-lt"/>
              </a:rPr>
              <a:t>. Because every developer “has their own branch”, every shared change is like reverse integration. But the </a:t>
            </a:r>
            <a:r>
              <a:rPr lang="en-US" sz="1800" dirty="0" err="1">
                <a:latin typeface="+mn-lt"/>
              </a:rPr>
              <a:t>guids</a:t>
            </a:r>
            <a:r>
              <a:rPr lang="en-US" sz="1800" dirty="0">
                <a:latin typeface="+mn-lt"/>
              </a:rPr>
              <a:t> make it easy to automatically combine changes and avoid duplicates.</a:t>
            </a:r>
          </a:p>
          <a:p>
            <a:pPr marL="342900" indent="-342900">
              <a:buFont typeface="Arial" panose="020B0604020202020204" pitchFamily="34" charset="0"/>
              <a:buChar char="•"/>
            </a:pPr>
            <a:r>
              <a:rPr lang="en-US" sz="1800" dirty="0">
                <a:latin typeface="+mj-lt"/>
              </a:rPr>
              <a:t>Less management</a:t>
            </a:r>
            <a:r>
              <a:rPr lang="en-US" sz="1800" dirty="0">
                <a:latin typeface="+mn-lt"/>
              </a:rPr>
              <a:t>. Distributed </a:t>
            </a:r>
            <a:r>
              <a:rPr lang="en-US" sz="1800" dirty="0" err="1">
                <a:latin typeface="+mn-lt"/>
              </a:rPr>
              <a:t>VCSes</a:t>
            </a:r>
            <a:r>
              <a:rPr lang="en-US" sz="1800" dirty="0">
                <a:latin typeface="+mn-lt"/>
              </a:rPr>
              <a:t> are easy to get running; there’s no “always-running” server software to install. </a:t>
            </a:r>
          </a:p>
        </p:txBody>
      </p:sp>
      <p:sp>
        <p:nvSpPr>
          <p:cNvPr id="3" name="Title 2"/>
          <p:cNvSpPr>
            <a:spLocks noGrp="1"/>
          </p:cNvSpPr>
          <p:nvPr>
            <p:ph type="title"/>
          </p:nvPr>
        </p:nvSpPr>
        <p:spPr/>
        <p:txBody>
          <a:bodyPr/>
          <a:lstStyle/>
          <a:p>
            <a:r>
              <a:rPr lang="en-GB" dirty="0" smtClean="0"/>
              <a:t>Key Advantages</a:t>
            </a:r>
            <a:endParaRPr lang="en-GB" dirty="0"/>
          </a:p>
        </p:txBody>
      </p:sp>
      <p:sp>
        <p:nvSpPr>
          <p:cNvPr id="8" name="Footer Placeholder 7"/>
          <p:cNvSpPr>
            <a:spLocks noGrp="1"/>
          </p:cNvSpPr>
          <p:nvPr>
            <p:ph type="ftr" sz="quarter" idx="11"/>
          </p:nvPr>
        </p:nvSpPr>
        <p:spPr/>
        <p:txBody>
          <a:bodyPr/>
          <a:lstStyle/>
          <a:p>
            <a:r>
              <a:rPr lang="en-US" smtClean="0"/>
              <a:t>Introduction to Distributed Version Control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5" name="Slide Number Placeholder 4"/>
          <p:cNvSpPr>
            <a:spLocks noGrp="1"/>
          </p:cNvSpPr>
          <p:nvPr>
            <p:ph type="sldNum" sz="quarter" idx="12"/>
          </p:nvPr>
        </p:nvSpPr>
        <p:spPr/>
        <p:txBody>
          <a:bodyPr/>
          <a:lstStyle/>
          <a:p>
            <a:r>
              <a:rPr lang="de-CH" smtClean="0"/>
              <a:t>Slide </a:t>
            </a:r>
            <a:fld id="{E2524CD7-4B4B-4644-A5E9-0E5140A73728}" type="slidenum">
              <a:rPr lang="de-CH" smtClean="0"/>
              <a:t>14</a:t>
            </a:fld>
            <a:endParaRPr lang="de-CH" dirty="0"/>
          </a:p>
        </p:txBody>
      </p:sp>
    </p:spTree>
    <p:extLst>
      <p:ext uri="{BB962C8B-B14F-4D97-AF65-F5344CB8AC3E}">
        <p14:creationId xmlns:p14="http://schemas.microsoft.com/office/powerpoint/2010/main" val="38368176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85750" indent="-285750">
              <a:buFont typeface="Arial" panose="020B0604020202020204" pitchFamily="34" charset="0"/>
              <a:buChar char="•"/>
            </a:pPr>
            <a:r>
              <a:rPr lang="en-US" sz="2000" dirty="0">
                <a:latin typeface="+mj-lt"/>
              </a:rPr>
              <a:t>You still need a backup</a:t>
            </a:r>
            <a:r>
              <a:rPr lang="en-US" sz="2000" dirty="0">
                <a:latin typeface="+mn-lt"/>
              </a:rPr>
              <a:t>. Some claim your “backup” is the other machines that have your changes. I don’t buy it — what if they didn’t accept them all? What if they’re offline and you have new changes? With a DVCS, you still want a machine to push changes to “just in case”. (In Subversion, you usually dedicate a machine to store the main repo; do the same for a DVCS).</a:t>
            </a:r>
          </a:p>
          <a:p>
            <a:pPr marL="285750" indent="-285750">
              <a:buFont typeface="Arial" panose="020B0604020202020204" pitchFamily="34" charset="0"/>
              <a:buChar char="•"/>
            </a:pPr>
            <a:r>
              <a:rPr lang="en-US" sz="2000" dirty="0">
                <a:latin typeface="+mj-lt"/>
              </a:rPr>
              <a:t>There’s not really a “latest version”</a:t>
            </a:r>
            <a:r>
              <a:rPr lang="en-US" sz="2000" dirty="0">
                <a:latin typeface="+mn-lt"/>
              </a:rPr>
              <a:t>. If there’s no central location, you don’t immediately know whether to see Sue, Joe or Eve for the latest version. Again, a central location helps clarify what the latest “stable” release is.</a:t>
            </a:r>
          </a:p>
          <a:p>
            <a:pPr marL="285750" indent="-285750">
              <a:buFont typeface="Arial" panose="020B0604020202020204" pitchFamily="34" charset="0"/>
              <a:buChar char="•"/>
            </a:pPr>
            <a:r>
              <a:rPr lang="en-US" sz="2000" dirty="0">
                <a:latin typeface="+mj-lt"/>
              </a:rPr>
              <a:t>There aren’t really revision numbers</a:t>
            </a:r>
            <a:r>
              <a:rPr lang="en-US" sz="2000" dirty="0">
                <a:latin typeface="+mn-lt"/>
              </a:rPr>
              <a:t>. Every repo has its own revision numbers depending on the changes. Instead, people refer to change numbers: </a:t>
            </a:r>
            <a:r>
              <a:rPr lang="en-US" sz="2000" i="1" dirty="0">
                <a:latin typeface="+mn-lt"/>
              </a:rPr>
              <a:t>Pardon me, do you have change fa33e7b?</a:t>
            </a:r>
            <a:r>
              <a:rPr lang="en-US" sz="2000" dirty="0">
                <a:latin typeface="+mn-lt"/>
              </a:rPr>
              <a:t> (Remember, the id is an ugly </a:t>
            </a:r>
            <a:r>
              <a:rPr lang="en-US" sz="2000" dirty="0" err="1">
                <a:latin typeface="+mn-lt"/>
              </a:rPr>
              <a:t>guid</a:t>
            </a:r>
            <a:r>
              <a:rPr lang="en-US" sz="2000" dirty="0">
                <a:latin typeface="+mn-lt"/>
              </a:rPr>
              <a:t>). Thankfully, you can tag releases with meaningful names.</a:t>
            </a:r>
          </a:p>
          <a:p>
            <a:pPr marL="342900" indent="-342900">
              <a:buFont typeface="Arial" panose="020B0604020202020204" pitchFamily="34" charset="0"/>
              <a:buChar char="•"/>
            </a:pPr>
            <a:endParaRPr lang="en-US" sz="2000" dirty="0">
              <a:latin typeface="+mn-lt"/>
            </a:endParaRPr>
          </a:p>
        </p:txBody>
      </p:sp>
      <p:sp>
        <p:nvSpPr>
          <p:cNvPr id="3" name="Title 2"/>
          <p:cNvSpPr>
            <a:spLocks noGrp="1"/>
          </p:cNvSpPr>
          <p:nvPr>
            <p:ph type="title"/>
          </p:nvPr>
        </p:nvSpPr>
        <p:spPr/>
        <p:txBody>
          <a:bodyPr/>
          <a:lstStyle/>
          <a:p>
            <a:r>
              <a:rPr lang="en-GB" dirty="0" smtClean="0"/>
              <a:t>Key Disadvantages</a:t>
            </a:r>
            <a:endParaRPr lang="en-GB" dirty="0"/>
          </a:p>
        </p:txBody>
      </p:sp>
      <p:sp>
        <p:nvSpPr>
          <p:cNvPr id="8" name="Footer Placeholder 7"/>
          <p:cNvSpPr>
            <a:spLocks noGrp="1"/>
          </p:cNvSpPr>
          <p:nvPr>
            <p:ph type="ftr" sz="quarter" idx="11"/>
          </p:nvPr>
        </p:nvSpPr>
        <p:spPr/>
        <p:txBody>
          <a:bodyPr/>
          <a:lstStyle/>
          <a:p>
            <a:r>
              <a:rPr lang="en-US" smtClean="0"/>
              <a:t>Introduction to Distributed Version Control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4" name="Slide Number Placeholder 3"/>
          <p:cNvSpPr>
            <a:spLocks noGrp="1"/>
          </p:cNvSpPr>
          <p:nvPr>
            <p:ph type="sldNum" sz="quarter" idx="12"/>
          </p:nvPr>
        </p:nvSpPr>
        <p:spPr/>
        <p:txBody>
          <a:bodyPr/>
          <a:lstStyle/>
          <a:p>
            <a:r>
              <a:rPr lang="de-CH" smtClean="0"/>
              <a:t>Slide </a:t>
            </a:r>
            <a:fld id="{E2524CD7-4B4B-4644-A5E9-0E5140A73728}" type="slidenum">
              <a:rPr lang="de-CH" smtClean="0"/>
              <a:t>15</a:t>
            </a:fld>
            <a:endParaRPr lang="de-CH" dirty="0"/>
          </a:p>
        </p:txBody>
      </p:sp>
    </p:spTree>
    <p:extLst>
      <p:ext uri="{BB962C8B-B14F-4D97-AF65-F5344CB8AC3E}">
        <p14:creationId xmlns:p14="http://schemas.microsoft.com/office/powerpoint/2010/main" val="24014135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2706" y="2074509"/>
            <a:ext cx="6197897" cy="3194301"/>
          </a:xfrm>
        </p:spPr>
      </p:pic>
      <p:sp>
        <p:nvSpPr>
          <p:cNvPr id="3" name="Title 2"/>
          <p:cNvSpPr>
            <a:spLocks noGrp="1"/>
          </p:cNvSpPr>
          <p:nvPr>
            <p:ph type="title"/>
          </p:nvPr>
        </p:nvSpPr>
        <p:spPr/>
        <p:txBody>
          <a:bodyPr/>
          <a:lstStyle/>
          <a:p>
            <a:r>
              <a:rPr lang="en-GB" dirty="0" smtClean="0"/>
              <a:t>Distributed Repo Layout</a:t>
            </a:r>
            <a:endParaRPr lang="en-GB" dirty="0"/>
          </a:p>
        </p:txBody>
      </p:sp>
      <p:sp>
        <p:nvSpPr>
          <p:cNvPr id="8" name="Footer Placeholder 7"/>
          <p:cNvSpPr>
            <a:spLocks noGrp="1"/>
          </p:cNvSpPr>
          <p:nvPr>
            <p:ph type="ftr" sz="quarter" idx="11"/>
          </p:nvPr>
        </p:nvSpPr>
        <p:spPr/>
        <p:txBody>
          <a:bodyPr/>
          <a:lstStyle/>
          <a:p>
            <a:r>
              <a:rPr lang="en-US" smtClean="0"/>
              <a:t>Introduction to Distributed Version Control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5" name="Slide Number Placeholder 4"/>
          <p:cNvSpPr>
            <a:spLocks noGrp="1"/>
          </p:cNvSpPr>
          <p:nvPr>
            <p:ph type="sldNum" sz="quarter" idx="12"/>
          </p:nvPr>
        </p:nvSpPr>
        <p:spPr/>
        <p:txBody>
          <a:bodyPr/>
          <a:lstStyle/>
          <a:p>
            <a:r>
              <a:rPr lang="de-CH" smtClean="0"/>
              <a:t>Slide </a:t>
            </a:r>
            <a:fld id="{E2524CD7-4B4B-4644-A5E9-0E5140A73728}" type="slidenum">
              <a:rPr lang="de-CH" smtClean="0"/>
              <a:t>16</a:t>
            </a:fld>
            <a:endParaRPr lang="de-CH" dirty="0"/>
          </a:p>
        </p:txBody>
      </p:sp>
    </p:spTree>
    <p:extLst>
      <p:ext uri="{BB962C8B-B14F-4D97-AF65-F5344CB8AC3E}">
        <p14:creationId xmlns:p14="http://schemas.microsoft.com/office/powerpoint/2010/main" val="14074799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Updates and Merge</a:t>
            </a:r>
            <a:endParaRPr lang="en-GB" dirty="0"/>
          </a:p>
        </p:txBody>
      </p:sp>
      <p:sp>
        <p:nvSpPr>
          <p:cNvPr id="8" name="Footer Placeholder 7"/>
          <p:cNvSpPr>
            <a:spLocks noGrp="1"/>
          </p:cNvSpPr>
          <p:nvPr>
            <p:ph type="ftr" sz="quarter" idx="11"/>
          </p:nvPr>
        </p:nvSpPr>
        <p:spPr/>
        <p:txBody>
          <a:bodyPr/>
          <a:lstStyle/>
          <a:p>
            <a:r>
              <a:rPr lang="en-US" smtClean="0"/>
              <a:t>Introduction to Distributed Version Control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2" name="Slide Number Placeholder 1"/>
          <p:cNvSpPr>
            <a:spLocks noGrp="1"/>
          </p:cNvSpPr>
          <p:nvPr>
            <p:ph type="sldNum" sz="quarter" idx="12"/>
          </p:nvPr>
        </p:nvSpPr>
        <p:spPr/>
        <p:txBody>
          <a:bodyPr/>
          <a:lstStyle/>
          <a:p>
            <a:r>
              <a:rPr lang="de-CH" smtClean="0"/>
              <a:t>Slide </a:t>
            </a:r>
            <a:fld id="{E2524CD7-4B4B-4644-A5E9-0E5140A73728}" type="slidenum">
              <a:rPr lang="de-CH" smtClean="0"/>
              <a:t>17</a:t>
            </a:fld>
            <a:endParaRPr lang="de-CH"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63995" y="1860642"/>
            <a:ext cx="5695065" cy="3992184"/>
          </a:xfrm>
        </p:spPr>
      </p:pic>
    </p:spTree>
    <p:extLst>
      <p:ext uri="{BB962C8B-B14F-4D97-AF65-F5344CB8AC3E}">
        <p14:creationId xmlns:p14="http://schemas.microsoft.com/office/powerpoint/2010/main" val="33321300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Organizing a distributed project</a:t>
            </a:r>
            <a:endParaRPr lang="en-GB" dirty="0"/>
          </a:p>
        </p:txBody>
      </p:sp>
      <p:sp>
        <p:nvSpPr>
          <p:cNvPr id="8" name="Footer Placeholder 7"/>
          <p:cNvSpPr>
            <a:spLocks noGrp="1"/>
          </p:cNvSpPr>
          <p:nvPr>
            <p:ph type="ftr" sz="quarter" idx="11"/>
          </p:nvPr>
        </p:nvSpPr>
        <p:spPr/>
        <p:txBody>
          <a:bodyPr/>
          <a:lstStyle/>
          <a:p>
            <a:r>
              <a:rPr lang="en-US" smtClean="0"/>
              <a:t>Introduction to Distributed Version Control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4" name="Slide Number Placeholder 3"/>
          <p:cNvSpPr>
            <a:spLocks noGrp="1"/>
          </p:cNvSpPr>
          <p:nvPr>
            <p:ph type="sldNum" sz="quarter" idx="12"/>
          </p:nvPr>
        </p:nvSpPr>
        <p:spPr/>
        <p:txBody>
          <a:bodyPr/>
          <a:lstStyle/>
          <a:p>
            <a:r>
              <a:rPr lang="de-CH" smtClean="0"/>
              <a:t>Slide </a:t>
            </a:r>
            <a:fld id="{E2524CD7-4B4B-4644-A5E9-0E5140A73728}" type="slidenum">
              <a:rPr lang="de-CH" smtClean="0"/>
              <a:t>18</a:t>
            </a:fld>
            <a:endParaRPr lang="de-CH"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78839" y="1646775"/>
            <a:ext cx="6130854" cy="4540474"/>
          </a:xfrm>
        </p:spPr>
      </p:pic>
    </p:spTree>
    <p:extLst>
      <p:ext uri="{BB962C8B-B14F-4D97-AF65-F5344CB8AC3E}">
        <p14:creationId xmlns:p14="http://schemas.microsoft.com/office/powerpoint/2010/main" val="2185200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Version Control</a:t>
            </a:r>
            <a:endParaRPr lang="en-GB"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GB" dirty="0" smtClean="0"/>
              <a:t>Version control</a:t>
            </a:r>
          </a:p>
          <a:p>
            <a:pPr marL="608013" lvl="1" indent="-342900">
              <a:buFont typeface="Arial" panose="020B0604020202020204" pitchFamily="34" charset="0"/>
              <a:buChar char="•"/>
            </a:pPr>
            <a:r>
              <a:rPr lang="en-GB" dirty="0" smtClean="0"/>
              <a:t>Tracking files over time</a:t>
            </a:r>
          </a:p>
          <a:p>
            <a:pPr marL="342900" indent="-342900">
              <a:buFont typeface="Arial" panose="020B0604020202020204" pitchFamily="34" charset="0"/>
              <a:buChar char="•"/>
            </a:pPr>
            <a:r>
              <a:rPr lang="en-GB" dirty="0" smtClean="0"/>
              <a:t>Before version control</a:t>
            </a:r>
          </a:p>
          <a:p>
            <a:pPr lvl="2">
              <a:buFont typeface="Arial" panose="020B0604020202020204" pitchFamily="34" charset="0"/>
              <a:buChar char="•"/>
            </a:pPr>
            <a:r>
              <a:rPr lang="en-GB" dirty="0" smtClean="0"/>
              <a:t>File </a:t>
            </a:r>
            <a:r>
              <a:rPr lang="en-GB" dirty="0"/>
              <a:t>renaming</a:t>
            </a:r>
          </a:p>
          <a:p>
            <a:pPr lvl="3">
              <a:buFont typeface="Arial" panose="020B0604020202020204" pitchFamily="34" charset="0"/>
              <a:buChar char="•"/>
            </a:pPr>
            <a:r>
              <a:rPr lang="en-GB" dirty="0" smtClean="0"/>
              <a:t>Document.txt</a:t>
            </a:r>
            <a:endParaRPr lang="en-GB" dirty="0"/>
          </a:p>
          <a:p>
            <a:pPr lvl="3">
              <a:buFont typeface="Arial" panose="020B0604020202020204" pitchFamily="34" charset="0"/>
              <a:buChar char="•"/>
            </a:pPr>
            <a:r>
              <a:rPr lang="en-GB" dirty="0" smtClean="0"/>
              <a:t>Document.old.txt</a:t>
            </a:r>
          </a:p>
          <a:p>
            <a:pPr lvl="3">
              <a:buFont typeface="Arial" panose="020B0604020202020204" pitchFamily="34" charset="0"/>
              <a:buChar char="•"/>
            </a:pPr>
            <a:r>
              <a:rPr lang="en-GB" dirty="0" smtClean="0"/>
              <a:t>Document_20140301.txt</a:t>
            </a:r>
          </a:p>
          <a:p>
            <a:pPr lvl="3">
              <a:buFont typeface="Arial" panose="020B0604020202020204" pitchFamily="34" charset="0"/>
              <a:buChar char="•"/>
            </a:pPr>
            <a:endParaRPr lang="en-GB" dirty="0"/>
          </a:p>
          <a:p>
            <a:pPr lvl="2">
              <a:buFont typeface="Arial" panose="020B0604020202020204" pitchFamily="34" charset="0"/>
              <a:buChar char="•"/>
            </a:pPr>
            <a:r>
              <a:rPr lang="en-GB" dirty="0"/>
              <a:t> Directories</a:t>
            </a:r>
          </a:p>
          <a:p>
            <a:pPr lvl="3">
              <a:buFont typeface="Arial" panose="020B0604020202020204" pitchFamily="34" charset="0"/>
              <a:buChar char="•"/>
            </a:pPr>
            <a:r>
              <a:rPr lang="en-GB" dirty="0" smtClean="0"/>
              <a:t>\Documents_March_2014</a:t>
            </a:r>
            <a:endParaRPr lang="en-GB" dirty="0"/>
          </a:p>
          <a:p>
            <a:pPr marL="265113" lvl="2" indent="0">
              <a:buNone/>
            </a:pPr>
            <a:r>
              <a:rPr lang="en-GB" dirty="0"/>
              <a:t> </a:t>
            </a:r>
            <a:endParaRPr lang="en-GB" dirty="0" smtClean="0"/>
          </a:p>
          <a:p>
            <a:pPr lvl="2">
              <a:buFont typeface="Arial" panose="020B0604020202020204" pitchFamily="34" charset="0"/>
              <a:buChar char="•"/>
            </a:pPr>
            <a:r>
              <a:rPr lang="en-GB" dirty="0" smtClean="0"/>
              <a:t>Zip </a:t>
            </a:r>
            <a:r>
              <a:rPr lang="en-GB" dirty="0"/>
              <a:t>files</a:t>
            </a:r>
          </a:p>
          <a:p>
            <a:pPr lvl="3">
              <a:buFont typeface="Arial" panose="020B0604020202020204" pitchFamily="34" charset="0"/>
              <a:buChar char="•"/>
            </a:pPr>
            <a:r>
              <a:rPr lang="en-GB" dirty="0" smtClean="0"/>
              <a:t>Documents_March.zip</a:t>
            </a:r>
            <a:endParaRPr lang="en-GB" dirty="0"/>
          </a:p>
          <a:p>
            <a:pPr lvl="2">
              <a:buFont typeface="Arial" panose="020B0604020202020204" pitchFamily="34" charset="0"/>
              <a:buChar char="•"/>
            </a:pPr>
            <a:endParaRPr lang="en-GB" dirty="0" smtClean="0"/>
          </a:p>
          <a:p>
            <a:pPr lvl="2">
              <a:buFont typeface="Arial" panose="020B0604020202020204" pitchFamily="34" charset="0"/>
              <a:buChar char="•"/>
            </a:pPr>
            <a:r>
              <a:rPr lang="en-GB" dirty="0" smtClean="0"/>
              <a:t> </a:t>
            </a:r>
            <a:r>
              <a:rPr lang="en-GB" dirty="0"/>
              <a:t>Nothing at all</a:t>
            </a:r>
          </a:p>
        </p:txBody>
      </p:sp>
      <p:sp>
        <p:nvSpPr>
          <p:cNvPr id="8" name="Footer Placeholder 7"/>
          <p:cNvSpPr>
            <a:spLocks noGrp="1"/>
          </p:cNvSpPr>
          <p:nvPr>
            <p:ph type="ftr" sz="quarter" idx="11"/>
          </p:nvPr>
        </p:nvSpPr>
        <p:spPr/>
        <p:txBody>
          <a:bodyPr/>
          <a:lstStyle/>
          <a:p>
            <a:r>
              <a:rPr lang="en-US" smtClean="0"/>
              <a:t>Introduction to Distributed Version Control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11" name="Slide Number Placeholder 10"/>
          <p:cNvSpPr>
            <a:spLocks noGrp="1"/>
          </p:cNvSpPr>
          <p:nvPr>
            <p:ph type="sldNum" sz="quarter" idx="12"/>
          </p:nvPr>
        </p:nvSpPr>
        <p:spPr/>
        <p:txBody>
          <a:bodyPr/>
          <a:lstStyle/>
          <a:p>
            <a:r>
              <a:rPr lang="de-CH" smtClean="0"/>
              <a:t>Slide </a:t>
            </a:r>
            <a:fld id="{A103CCEC-92C3-47D2-9BD2-8F88A344A42E}" type="slidenum">
              <a:rPr lang="de-CH" smtClean="0"/>
              <a:t>2</a:t>
            </a:fld>
            <a:endParaRPr lang="de-CH" dirty="0"/>
          </a:p>
        </p:txBody>
      </p:sp>
    </p:spTree>
    <p:extLst>
      <p:ext uri="{BB962C8B-B14F-4D97-AF65-F5344CB8AC3E}">
        <p14:creationId xmlns:p14="http://schemas.microsoft.com/office/powerpoint/2010/main" val="1483127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082" y="1575486"/>
            <a:ext cx="7556633" cy="4847688"/>
          </a:xfrm>
        </p:spPr>
        <p:txBody>
          <a:bodyPr/>
          <a:lstStyle/>
          <a:p>
            <a:pPr marL="285750" indent="-285750">
              <a:buFont typeface="Arial" panose="020B0604020202020204" pitchFamily="34" charset="0"/>
              <a:buChar char="•"/>
            </a:pPr>
            <a:r>
              <a:rPr lang="en-US" dirty="0"/>
              <a:t>Backup and Restore. </a:t>
            </a:r>
            <a:endParaRPr lang="en-US" dirty="0" smtClean="0"/>
          </a:p>
          <a:p>
            <a:pPr marL="285750" indent="-285750">
              <a:buFont typeface="Arial" panose="020B0604020202020204" pitchFamily="34" charset="0"/>
              <a:buChar char="•"/>
            </a:pPr>
            <a:r>
              <a:rPr lang="en-US" dirty="0" smtClean="0"/>
              <a:t>Synchronization. </a:t>
            </a:r>
          </a:p>
          <a:p>
            <a:pPr marL="285750" indent="-285750">
              <a:buFont typeface="Arial" panose="020B0604020202020204" pitchFamily="34" charset="0"/>
              <a:buChar char="•"/>
            </a:pPr>
            <a:r>
              <a:rPr lang="en-US" dirty="0" smtClean="0"/>
              <a:t>Short-term </a:t>
            </a:r>
            <a:r>
              <a:rPr lang="en-US" dirty="0"/>
              <a:t>undo</a:t>
            </a:r>
            <a:r>
              <a:rPr lang="en-US" dirty="0" smtClean="0"/>
              <a:t>.</a:t>
            </a:r>
          </a:p>
          <a:p>
            <a:pPr marL="285750" indent="-285750">
              <a:buFont typeface="Arial" panose="020B0604020202020204" pitchFamily="34" charset="0"/>
              <a:buChar char="•"/>
            </a:pPr>
            <a:r>
              <a:rPr lang="en-US" dirty="0" smtClean="0"/>
              <a:t>Long-term </a:t>
            </a:r>
            <a:r>
              <a:rPr lang="en-US" dirty="0"/>
              <a:t>undo. Sometimes we mess up bad. Suppose you made a change a year ago, and it had a bug. Jump back to the old version, and see what change was made that day.</a:t>
            </a:r>
          </a:p>
          <a:p>
            <a:pPr marL="285750" indent="-285750">
              <a:buFont typeface="Arial" panose="020B0604020202020204" pitchFamily="34" charset="0"/>
              <a:buChar char="•"/>
            </a:pPr>
            <a:r>
              <a:rPr lang="en-US" dirty="0"/>
              <a:t>Track Changes</a:t>
            </a:r>
            <a:r>
              <a:rPr lang="en-US" dirty="0" smtClean="0"/>
              <a:t>.</a:t>
            </a:r>
          </a:p>
          <a:p>
            <a:pPr marL="285750" indent="-285750">
              <a:buFont typeface="Arial" panose="020B0604020202020204" pitchFamily="34" charset="0"/>
              <a:buChar char="•"/>
            </a:pPr>
            <a:r>
              <a:rPr lang="en-US" dirty="0" smtClean="0"/>
              <a:t>Track </a:t>
            </a:r>
            <a:r>
              <a:rPr lang="en-US" dirty="0"/>
              <a:t>Ownership</a:t>
            </a:r>
            <a:r>
              <a:rPr lang="en-US" dirty="0" smtClean="0"/>
              <a:t>.</a:t>
            </a:r>
          </a:p>
          <a:p>
            <a:pPr marL="285750" indent="-285750">
              <a:buFont typeface="Arial" panose="020B0604020202020204" pitchFamily="34" charset="0"/>
              <a:buChar char="•"/>
            </a:pPr>
            <a:r>
              <a:rPr lang="en-US" dirty="0" smtClean="0"/>
              <a:t>Sandboxing</a:t>
            </a:r>
            <a:r>
              <a:rPr lang="en-US" dirty="0"/>
              <a:t>, or insurance against yourself</a:t>
            </a:r>
            <a:r>
              <a:rPr lang="en-US" dirty="0" smtClean="0"/>
              <a:t>.</a:t>
            </a:r>
          </a:p>
          <a:p>
            <a:pPr marL="285750" indent="-285750">
              <a:buFont typeface="Arial" panose="020B0604020202020204" pitchFamily="34" charset="0"/>
              <a:buChar char="•"/>
            </a:pPr>
            <a:r>
              <a:rPr lang="en-US" dirty="0" smtClean="0"/>
              <a:t>Branching </a:t>
            </a:r>
            <a:r>
              <a:rPr lang="en-US" dirty="0"/>
              <a:t>and merging. A larger sandbox</a:t>
            </a:r>
            <a:r>
              <a:rPr lang="en-US" dirty="0" smtClean="0"/>
              <a:t>.</a:t>
            </a:r>
            <a:endParaRPr lang="en-US" dirty="0"/>
          </a:p>
          <a:p>
            <a:endParaRPr lang="en-GB" sz="1400" dirty="0"/>
          </a:p>
        </p:txBody>
      </p:sp>
      <p:sp>
        <p:nvSpPr>
          <p:cNvPr id="3" name="Title 2"/>
          <p:cNvSpPr>
            <a:spLocks noGrp="1"/>
          </p:cNvSpPr>
          <p:nvPr>
            <p:ph type="title"/>
          </p:nvPr>
        </p:nvSpPr>
        <p:spPr/>
        <p:txBody>
          <a:bodyPr/>
          <a:lstStyle/>
          <a:p>
            <a:r>
              <a:rPr lang="en-GB" dirty="0" smtClean="0"/>
              <a:t>Properties of a Version Control System (VCS)</a:t>
            </a:r>
            <a:endParaRPr lang="en-GB" dirty="0"/>
          </a:p>
        </p:txBody>
      </p:sp>
      <p:sp>
        <p:nvSpPr>
          <p:cNvPr id="8" name="Footer Placeholder 7"/>
          <p:cNvSpPr>
            <a:spLocks noGrp="1"/>
          </p:cNvSpPr>
          <p:nvPr>
            <p:ph type="ftr" sz="quarter" idx="11"/>
          </p:nvPr>
        </p:nvSpPr>
        <p:spPr/>
        <p:txBody>
          <a:bodyPr/>
          <a:lstStyle/>
          <a:p>
            <a:r>
              <a:rPr lang="en-US" smtClean="0"/>
              <a:t>Introduction to Distributed Version Control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11" name="Slide Number Placeholder 10"/>
          <p:cNvSpPr>
            <a:spLocks noGrp="1"/>
          </p:cNvSpPr>
          <p:nvPr>
            <p:ph type="sldNum" sz="quarter" idx="12"/>
          </p:nvPr>
        </p:nvSpPr>
        <p:spPr/>
        <p:txBody>
          <a:bodyPr/>
          <a:lstStyle/>
          <a:p>
            <a:r>
              <a:rPr lang="de-CH" smtClean="0"/>
              <a:t>Slide </a:t>
            </a:r>
            <a:fld id="{4002143B-3714-47D2-A28F-549840EC7254}" type="slidenum">
              <a:rPr lang="de-CH" smtClean="0"/>
              <a:t>3</a:t>
            </a:fld>
            <a:endParaRPr lang="de-CH" dirty="0"/>
          </a:p>
        </p:txBody>
      </p:sp>
    </p:spTree>
    <p:extLst>
      <p:ext uri="{BB962C8B-B14F-4D97-AF65-F5344CB8AC3E}">
        <p14:creationId xmlns:p14="http://schemas.microsoft.com/office/powerpoint/2010/main" val="248274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GB" dirty="0" smtClean="0"/>
              <a:t>Basic Setup</a:t>
            </a:r>
          </a:p>
          <a:p>
            <a:pPr marL="608013" lvl="1" indent="-342900">
              <a:buFont typeface="Arial" panose="020B0604020202020204" pitchFamily="34" charset="0"/>
              <a:buChar char="•"/>
            </a:pPr>
            <a:r>
              <a:rPr lang="en-US" dirty="0">
                <a:latin typeface="+mj-lt"/>
              </a:rPr>
              <a:t>Repository (repo)</a:t>
            </a:r>
            <a:r>
              <a:rPr lang="en-US" dirty="0"/>
              <a:t>: The database storing the files.</a:t>
            </a:r>
          </a:p>
          <a:p>
            <a:pPr marL="608013" lvl="1" indent="-342900">
              <a:buFont typeface="Arial" panose="020B0604020202020204" pitchFamily="34" charset="0"/>
              <a:buChar char="•"/>
            </a:pPr>
            <a:r>
              <a:rPr lang="en-US" dirty="0">
                <a:latin typeface="+mj-lt"/>
              </a:rPr>
              <a:t>Server</a:t>
            </a:r>
            <a:r>
              <a:rPr lang="en-US" dirty="0"/>
              <a:t>: The computer storing the repo.</a:t>
            </a:r>
          </a:p>
          <a:p>
            <a:pPr marL="608013" lvl="1" indent="-342900">
              <a:buFont typeface="Arial" panose="020B0604020202020204" pitchFamily="34" charset="0"/>
              <a:buChar char="•"/>
            </a:pPr>
            <a:r>
              <a:rPr lang="en-US" dirty="0">
                <a:latin typeface="+mj-lt"/>
              </a:rPr>
              <a:t>Client</a:t>
            </a:r>
            <a:r>
              <a:rPr lang="en-US" dirty="0"/>
              <a:t>: The computer connecting to the repo.</a:t>
            </a:r>
          </a:p>
          <a:p>
            <a:pPr marL="608013" lvl="1" indent="-342900">
              <a:buFont typeface="Arial" panose="020B0604020202020204" pitchFamily="34" charset="0"/>
              <a:buChar char="•"/>
            </a:pPr>
            <a:r>
              <a:rPr lang="en-US" dirty="0">
                <a:latin typeface="+mj-lt"/>
              </a:rPr>
              <a:t>Working Set/Working Copy</a:t>
            </a:r>
            <a:r>
              <a:rPr lang="en-US" dirty="0"/>
              <a:t>: Your local directory of files, where you make changes.</a:t>
            </a:r>
          </a:p>
          <a:p>
            <a:pPr marL="608013" lvl="1" indent="-342900">
              <a:buFont typeface="Arial" panose="020B0604020202020204" pitchFamily="34" charset="0"/>
              <a:buChar char="•"/>
            </a:pPr>
            <a:r>
              <a:rPr lang="en-US" dirty="0">
                <a:latin typeface="+mj-lt"/>
              </a:rPr>
              <a:t>Trunk/Main</a:t>
            </a:r>
            <a:r>
              <a:rPr lang="en-US" dirty="0"/>
              <a:t>: The primary location for code in the repo. Think of code as a family tree — the trunk is the main line.</a:t>
            </a:r>
          </a:p>
          <a:p>
            <a:pPr marL="608013" lvl="1" indent="-342900">
              <a:buFont typeface="Arial" panose="020B0604020202020204" pitchFamily="34" charset="0"/>
              <a:buChar char="•"/>
            </a:pPr>
            <a:endParaRPr lang="en-GB" dirty="0"/>
          </a:p>
        </p:txBody>
      </p:sp>
      <p:sp>
        <p:nvSpPr>
          <p:cNvPr id="3" name="Title 2"/>
          <p:cNvSpPr>
            <a:spLocks noGrp="1"/>
          </p:cNvSpPr>
          <p:nvPr>
            <p:ph type="title"/>
          </p:nvPr>
        </p:nvSpPr>
        <p:spPr/>
        <p:txBody>
          <a:bodyPr/>
          <a:lstStyle/>
          <a:p>
            <a:r>
              <a:rPr lang="en-GB" dirty="0" smtClean="0"/>
              <a:t>Version Control Concepts</a:t>
            </a:r>
            <a:endParaRPr lang="en-GB" dirty="0"/>
          </a:p>
        </p:txBody>
      </p:sp>
      <p:sp>
        <p:nvSpPr>
          <p:cNvPr id="8" name="Footer Placeholder 7"/>
          <p:cNvSpPr>
            <a:spLocks noGrp="1"/>
          </p:cNvSpPr>
          <p:nvPr>
            <p:ph type="ftr" sz="quarter" idx="11"/>
          </p:nvPr>
        </p:nvSpPr>
        <p:spPr/>
        <p:txBody>
          <a:bodyPr/>
          <a:lstStyle/>
          <a:p>
            <a:r>
              <a:rPr lang="en-US" smtClean="0"/>
              <a:t>Introduction to Distributed Version Control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11" name="Slide Number Placeholder 10"/>
          <p:cNvSpPr>
            <a:spLocks noGrp="1"/>
          </p:cNvSpPr>
          <p:nvPr>
            <p:ph type="sldNum" sz="quarter" idx="12"/>
          </p:nvPr>
        </p:nvSpPr>
        <p:spPr/>
        <p:txBody>
          <a:bodyPr/>
          <a:lstStyle/>
          <a:p>
            <a:r>
              <a:rPr lang="de-CH" smtClean="0"/>
              <a:t>Slide </a:t>
            </a:r>
            <a:fld id="{E2524CD7-4B4B-4644-A5E9-0E5140A73728}" type="slidenum">
              <a:rPr lang="de-CH" smtClean="0"/>
              <a:t>4</a:t>
            </a:fld>
            <a:endParaRPr lang="de-CH" dirty="0"/>
          </a:p>
        </p:txBody>
      </p:sp>
    </p:spTree>
    <p:extLst>
      <p:ext uri="{BB962C8B-B14F-4D97-AF65-F5344CB8AC3E}">
        <p14:creationId xmlns:p14="http://schemas.microsoft.com/office/powerpoint/2010/main" val="2804980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GB" dirty="0" smtClean="0"/>
              <a:t>Basic Actions</a:t>
            </a:r>
          </a:p>
          <a:p>
            <a:pPr lvl="2">
              <a:buFont typeface="Arial" panose="020B0604020202020204" pitchFamily="34" charset="0"/>
              <a:buChar char="•"/>
            </a:pPr>
            <a:r>
              <a:rPr lang="en-US" sz="2200" dirty="0">
                <a:latin typeface="+mj-lt"/>
              </a:rPr>
              <a:t>Add</a:t>
            </a:r>
            <a:r>
              <a:rPr lang="en-US" sz="2200" dirty="0"/>
              <a:t>: Put a file into the repo for the first time, i.e. begin tracking it with Version Control.</a:t>
            </a:r>
          </a:p>
          <a:p>
            <a:pPr lvl="2">
              <a:buFont typeface="Arial" panose="020B0604020202020204" pitchFamily="34" charset="0"/>
              <a:buChar char="•"/>
            </a:pPr>
            <a:r>
              <a:rPr lang="en-US" sz="2200" dirty="0">
                <a:latin typeface="+mj-lt"/>
              </a:rPr>
              <a:t>Revision</a:t>
            </a:r>
            <a:r>
              <a:rPr lang="en-US" sz="2200" dirty="0"/>
              <a:t>: What version a file is on (v1, v2, v3, etc.).</a:t>
            </a:r>
          </a:p>
          <a:p>
            <a:pPr lvl="2">
              <a:buFont typeface="Arial" panose="020B0604020202020204" pitchFamily="34" charset="0"/>
              <a:buChar char="•"/>
            </a:pPr>
            <a:r>
              <a:rPr lang="en-US" sz="2200" dirty="0">
                <a:latin typeface="+mj-lt"/>
              </a:rPr>
              <a:t>Head</a:t>
            </a:r>
            <a:r>
              <a:rPr lang="en-US" sz="2200" dirty="0"/>
              <a:t>: The latest revision in the repo.</a:t>
            </a:r>
          </a:p>
          <a:p>
            <a:pPr lvl="2">
              <a:buFont typeface="Arial" panose="020B0604020202020204" pitchFamily="34" charset="0"/>
              <a:buChar char="•"/>
            </a:pPr>
            <a:r>
              <a:rPr lang="en-US" sz="2200" dirty="0">
                <a:latin typeface="+mj-lt"/>
              </a:rPr>
              <a:t>Check out</a:t>
            </a:r>
            <a:r>
              <a:rPr lang="en-US" sz="2200" dirty="0"/>
              <a:t>: Download a file from the repo.</a:t>
            </a:r>
          </a:p>
          <a:p>
            <a:pPr lvl="2">
              <a:buFont typeface="Arial" panose="020B0604020202020204" pitchFamily="34" charset="0"/>
              <a:buChar char="•"/>
            </a:pPr>
            <a:r>
              <a:rPr lang="en-US" sz="2200" dirty="0">
                <a:latin typeface="+mj-lt"/>
              </a:rPr>
              <a:t>Check in</a:t>
            </a:r>
            <a:r>
              <a:rPr lang="en-US" sz="2200" dirty="0"/>
              <a:t>: Upload a file to the repository (if it has changed). The file gets a new revision number, and people can “check out” the latest one.</a:t>
            </a:r>
          </a:p>
          <a:p>
            <a:pPr lvl="2">
              <a:buFont typeface="Arial" panose="020B0604020202020204" pitchFamily="34" charset="0"/>
              <a:buChar char="•"/>
            </a:pPr>
            <a:r>
              <a:rPr lang="en-US" sz="2200" dirty="0" err="1">
                <a:latin typeface="+mj-lt"/>
              </a:rPr>
              <a:t>Checkin</a:t>
            </a:r>
            <a:r>
              <a:rPr lang="en-US" sz="2200" dirty="0">
                <a:latin typeface="+mj-lt"/>
              </a:rPr>
              <a:t> Message</a:t>
            </a:r>
            <a:r>
              <a:rPr lang="en-US" sz="2200" dirty="0"/>
              <a:t>: A short message describing what was changed.</a:t>
            </a:r>
          </a:p>
          <a:p>
            <a:pPr lvl="2">
              <a:buFont typeface="Arial" panose="020B0604020202020204" pitchFamily="34" charset="0"/>
              <a:buChar char="•"/>
            </a:pPr>
            <a:r>
              <a:rPr lang="en-US" sz="2200" dirty="0" err="1">
                <a:latin typeface="+mj-lt"/>
              </a:rPr>
              <a:t>Changelog</a:t>
            </a:r>
            <a:r>
              <a:rPr lang="en-US" sz="2200" dirty="0">
                <a:latin typeface="+mj-lt"/>
              </a:rPr>
              <a:t>/History</a:t>
            </a:r>
            <a:r>
              <a:rPr lang="en-US" sz="2200" dirty="0"/>
              <a:t>: A list of changes made to a file since it was created.</a:t>
            </a:r>
          </a:p>
          <a:p>
            <a:pPr lvl="2">
              <a:buFont typeface="Arial" panose="020B0604020202020204" pitchFamily="34" charset="0"/>
              <a:buChar char="•"/>
            </a:pPr>
            <a:r>
              <a:rPr lang="en-US" sz="2200" dirty="0">
                <a:latin typeface="+mj-lt"/>
              </a:rPr>
              <a:t>Update/Sync</a:t>
            </a:r>
            <a:r>
              <a:rPr lang="en-US" sz="2200" dirty="0"/>
              <a:t>: Synchronize your files with the latest from the repository. This lets you grab the latest revisions of all files.</a:t>
            </a:r>
          </a:p>
          <a:p>
            <a:pPr lvl="2">
              <a:buFont typeface="Arial" panose="020B0604020202020204" pitchFamily="34" charset="0"/>
              <a:buChar char="•"/>
            </a:pPr>
            <a:r>
              <a:rPr lang="en-US" sz="2200" dirty="0">
                <a:latin typeface="+mj-lt"/>
              </a:rPr>
              <a:t>Revert</a:t>
            </a:r>
            <a:r>
              <a:rPr lang="en-US" sz="2200" dirty="0"/>
              <a:t>: Throw away your local changes and reload the latest version from the repository.</a:t>
            </a:r>
          </a:p>
          <a:p>
            <a:pPr marL="608013" lvl="1" indent="-342900">
              <a:buFont typeface="Arial" panose="020B0604020202020204" pitchFamily="34" charset="0"/>
              <a:buChar char="•"/>
            </a:pPr>
            <a:endParaRPr lang="en-GB" dirty="0"/>
          </a:p>
        </p:txBody>
      </p:sp>
      <p:sp>
        <p:nvSpPr>
          <p:cNvPr id="3" name="Title 2"/>
          <p:cNvSpPr>
            <a:spLocks noGrp="1"/>
          </p:cNvSpPr>
          <p:nvPr>
            <p:ph type="title"/>
          </p:nvPr>
        </p:nvSpPr>
        <p:spPr/>
        <p:txBody>
          <a:bodyPr/>
          <a:lstStyle/>
          <a:p>
            <a:r>
              <a:rPr lang="en-GB" dirty="0" smtClean="0"/>
              <a:t>Version Control Concepts</a:t>
            </a:r>
            <a:endParaRPr lang="en-GB" dirty="0"/>
          </a:p>
        </p:txBody>
      </p:sp>
      <p:sp>
        <p:nvSpPr>
          <p:cNvPr id="8" name="Footer Placeholder 7"/>
          <p:cNvSpPr>
            <a:spLocks noGrp="1"/>
          </p:cNvSpPr>
          <p:nvPr>
            <p:ph type="ftr" sz="quarter" idx="11"/>
          </p:nvPr>
        </p:nvSpPr>
        <p:spPr/>
        <p:txBody>
          <a:bodyPr/>
          <a:lstStyle/>
          <a:p>
            <a:r>
              <a:rPr lang="en-US" smtClean="0"/>
              <a:t>Introduction to Distributed Version Control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4" name="Slide Number Placeholder 3"/>
          <p:cNvSpPr>
            <a:spLocks noGrp="1"/>
          </p:cNvSpPr>
          <p:nvPr>
            <p:ph type="sldNum" sz="quarter" idx="12"/>
          </p:nvPr>
        </p:nvSpPr>
        <p:spPr/>
        <p:txBody>
          <a:bodyPr/>
          <a:lstStyle/>
          <a:p>
            <a:r>
              <a:rPr lang="de-CH" smtClean="0"/>
              <a:t>Slide </a:t>
            </a:r>
            <a:fld id="{E2524CD7-4B4B-4644-A5E9-0E5140A73728}" type="slidenum">
              <a:rPr lang="de-CH" smtClean="0"/>
              <a:t>5</a:t>
            </a:fld>
            <a:endParaRPr lang="de-CH" dirty="0"/>
          </a:p>
        </p:txBody>
      </p:sp>
    </p:spTree>
    <p:extLst>
      <p:ext uri="{BB962C8B-B14F-4D97-AF65-F5344CB8AC3E}">
        <p14:creationId xmlns:p14="http://schemas.microsoft.com/office/powerpoint/2010/main" val="2427169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GB" dirty="0" smtClean="0"/>
              <a:t>Advanced actions</a:t>
            </a:r>
          </a:p>
          <a:p>
            <a:pPr lvl="2">
              <a:buFont typeface="Arial" panose="020B0604020202020204" pitchFamily="34" charset="0"/>
              <a:buChar char="•"/>
            </a:pPr>
            <a:r>
              <a:rPr lang="en-US" dirty="0">
                <a:latin typeface="+mj-lt"/>
              </a:rPr>
              <a:t>Branch</a:t>
            </a:r>
            <a:r>
              <a:rPr lang="en-US" dirty="0"/>
              <a:t>: Create a separate copy of a file/folder for private use (bug fixing, testing, </a:t>
            </a:r>
            <a:r>
              <a:rPr lang="en-US" dirty="0" err="1"/>
              <a:t>etc</a:t>
            </a:r>
            <a:r>
              <a:rPr lang="en-US" dirty="0"/>
              <a:t>). Branch is both a verb (“branch the code”) and a noun (“Which branch is it in?”).</a:t>
            </a:r>
          </a:p>
          <a:p>
            <a:pPr lvl="2">
              <a:buFont typeface="Arial" panose="020B0604020202020204" pitchFamily="34" charset="0"/>
              <a:buChar char="•"/>
            </a:pPr>
            <a:r>
              <a:rPr lang="en-US" dirty="0">
                <a:latin typeface="+mj-lt"/>
              </a:rPr>
              <a:t>Diff/Change/Delta</a:t>
            </a:r>
            <a:r>
              <a:rPr lang="en-US" dirty="0"/>
              <a:t>: Finding the differences between two files. Useful for seeing what changed between revisions.</a:t>
            </a:r>
          </a:p>
          <a:p>
            <a:pPr lvl="2">
              <a:buFont typeface="Arial" panose="020B0604020202020204" pitchFamily="34" charset="0"/>
              <a:buChar char="•"/>
            </a:pPr>
            <a:r>
              <a:rPr lang="en-US" dirty="0">
                <a:latin typeface="+mj-lt"/>
              </a:rPr>
              <a:t>Merge (or patch)</a:t>
            </a:r>
            <a:r>
              <a:rPr lang="en-US" dirty="0"/>
              <a:t>: Apply the changes from one file to another, to bring it up-to-date. For example, you can merge features from one branch into another. (At Microsoft this was called </a:t>
            </a:r>
            <a:r>
              <a:rPr lang="en-US" dirty="0">
                <a:hlinkClick r:id="rId2"/>
              </a:rPr>
              <a:t>Reverse Integrate and Forward Integrate</a:t>
            </a:r>
            <a:r>
              <a:rPr lang="en-US" dirty="0"/>
              <a:t>)</a:t>
            </a:r>
          </a:p>
          <a:p>
            <a:pPr lvl="2">
              <a:buFont typeface="Arial" panose="020B0604020202020204" pitchFamily="34" charset="0"/>
              <a:buChar char="•"/>
            </a:pPr>
            <a:r>
              <a:rPr lang="en-US" dirty="0">
                <a:latin typeface="+mj-lt"/>
              </a:rPr>
              <a:t>Conflict</a:t>
            </a:r>
            <a:r>
              <a:rPr lang="en-US" dirty="0"/>
              <a:t>: When pending changes to a file contradict each other (both changes cannot be applied).</a:t>
            </a:r>
          </a:p>
          <a:p>
            <a:pPr lvl="2">
              <a:buFont typeface="Arial" panose="020B0604020202020204" pitchFamily="34" charset="0"/>
              <a:buChar char="•"/>
            </a:pPr>
            <a:r>
              <a:rPr lang="en-US" dirty="0">
                <a:latin typeface="+mj-lt"/>
              </a:rPr>
              <a:t>Resolve</a:t>
            </a:r>
            <a:r>
              <a:rPr lang="en-US" dirty="0"/>
              <a:t>: Fixing the changes that contradict each other and checking in the correct version.</a:t>
            </a:r>
          </a:p>
          <a:p>
            <a:pPr lvl="2">
              <a:buFont typeface="Arial" panose="020B0604020202020204" pitchFamily="34" charset="0"/>
              <a:buChar char="•"/>
            </a:pPr>
            <a:r>
              <a:rPr lang="en-US" dirty="0">
                <a:latin typeface="+mj-lt"/>
              </a:rPr>
              <a:t>Locking</a:t>
            </a:r>
            <a:r>
              <a:rPr lang="en-US" dirty="0"/>
              <a:t>: Taking control of a file so nobody else can edit it until you unlock it. Some version control systems use this to avoid conflicts.</a:t>
            </a:r>
          </a:p>
          <a:p>
            <a:pPr lvl="2">
              <a:buFont typeface="Arial" panose="020B0604020202020204" pitchFamily="34" charset="0"/>
              <a:buChar char="•"/>
            </a:pPr>
            <a:r>
              <a:rPr lang="en-US" dirty="0">
                <a:latin typeface="+mj-lt"/>
              </a:rPr>
              <a:t>Breaking the lock</a:t>
            </a:r>
            <a:r>
              <a:rPr lang="en-US" dirty="0"/>
              <a:t>: Forcibly unlocking a file so you can edit it. It may be needed if someone locks a file and goes on vacation (or “calls in sick” the day Halo 3 comes out).</a:t>
            </a:r>
          </a:p>
          <a:p>
            <a:pPr lvl="2">
              <a:buFont typeface="Arial" panose="020B0604020202020204" pitchFamily="34" charset="0"/>
              <a:buChar char="•"/>
            </a:pPr>
            <a:r>
              <a:rPr lang="en-US" dirty="0">
                <a:latin typeface="+mj-lt"/>
              </a:rPr>
              <a:t>Check out for edit</a:t>
            </a:r>
            <a:r>
              <a:rPr lang="en-US" dirty="0"/>
              <a:t>: Checking out an “editable” version of a file. Some </a:t>
            </a:r>
            <a:r>
              <a:rPr lang="en-US" dirty="0" err="1"/>
              <a:t>VCSes</a:t>
            </a:r>
            <a:r>
              <a:rPr lang="en-US" dirty="0"/>
              <a:t> have editable files by default, others require an explicit command</a:t>
            </a:r>
            <a:r>
              <a:rPr lang="en-US" dirty="0" smtClean="0"/>
              <a:t>.</a:t>
            </a:r>
            <a:endParaRPr lang="en-US" dirty="0"/>
          </a:p>
        </p:txBody>
      </p:sp>
      <p:sp>
        <p:nvSpPr>
          <p:cNvPr id="3" name="Title 2"/>
          <p:cNvSpPr>
            <a:spLocks noGrp="1"/>
          </p:cNvSpPr>
          <p:nvPr>
            <p:ph type="title"/>
          </p:nvPr>
        </p:nvSpPr>
        <p:spPr/>
        <p:txBody>
          <a:bodyPr/>
          <a:lstStyle/>
          <a:p>
            <a:r>
              <a:rPr lang="en-GB" dirty="0" smtClean="0"/>
              <a:t>Version Control Concepts</a:t>
            </a:r>
            <a:endParaRPr lang="en-GB" dirty="0"/>
          </a:p>
        </p:txBody>
      </p:sp>
      <p:sp>
        <p:nvSpPr>
          <p:cNvPr id="8" name="Footer Placeholder 7"/>
          <p:cNvSpPr>
            <a:spLocks noGrp="1"/>
          </p:cNvSpPr>
          <p:nvPr>
            <p:ph type="ftr" sz="quarter" idx="11"/>
          </p:nvPr>
        </p:nvSpPr>
        <p:spPr/>
        <p:txBody>
          <a:bodyPr/>
          <a:lstStyle/>
          <a:p>
            <a:r>
              <a:rPr lang="en-US" smtClean="0"/>
              <a:t>Introduction to Distributed Version Control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5" name="Slide Number Placeholder 4"/>
          <p:cNvSpPr>
            <a:spLocks noGrp="1"/>
          </p:cNvSpPr>
          <p:nvPr>
            <p:ph type="sldNum" sz="quarter" idx="12"/>
          </p:nvPr>
        </p:nvSpPr>
        <p:spPr/>
        <p:txBody>
          <a:bodyPr/>
          <a:lstStyle/>
          <a:p>
            <a:r>
              <a:rPr lang="de-CH" smtClean="0"/>
              <a:t>Slide </a:t>
            </a:r>
            <a:fld id="{E2524CD7-4B4B-4644-A5E9-0E5140A73728}" type="slidenum">
              <a:rPr lang="de-CH" smtClean="0"/>
              <a:t>6</a:t>
            </a:fld>
            <a:endParaRPr lang="de-CH" dirty="0"/>
          </a:p>
        </p:txBody>
      </p:sp>
    </p:spTree>
    <p:extLst>
      <p:ext uri="{BB962C8B-B14F-4D97-AF65-F5344CB8AC3E}">
        <p14:creationId xmlns:p14="http://schemas.microsoft.com/office/powerpoint/2010/main" val="2173601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Check-In &amp; Check-Out</a:t>
            </a:r>
            <a:endParaRPr lang="en-GB" dirty="0"/>
          </a:p>
        </p:txBody>
      </p:sp>
      <p:pic>
        <p:nvPicPr>
          <p:cNvPr id="6"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219463" y="3856734"/>
            <a:ext cx="3778317" cy="2542584"/>
          </a:xfrm>
        </p:spPr>
      </p:pic>
      <p:pic>
        <p:nvPicPr>
          <p:cNvPr id="5" name="Content Placeholder 4"/>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2219463" y="1575486"/>
            <a:ext cx="3706813" cy="2163034"/>
          </a:xfrm>
        </p:spPr>
      </p:pic>
      <p:sp>
        <p:nvSpPr>
          <p:cNvPr id="9" name="Footer Placeholder 8"/>
          <p:cNvSpPr>
            <a:spLocks noGrp="1"/>
          </p:cNvSpPr>
          <p:nvPr>
            <p:ph type="ftr" sz="quarter" idx="11"/>
          </p:nvPr>
        </p:nvSpPr>
        <p:spPr/>
        <p:txBody>
          <a:bodyPr/>
          <a:lstStyle/>
          <a:p>
            <a:r>
              <a:rPr lang="en-US" smtClean="0"/>
              <a:t>Introduction to Distributed Version Control | Miloš Andrejić</a:t>
            </a:r>
            <a:endParaRPr lang="de-CH" dirty="0"/>
          </a:p>
        </p:txBody>
      </p:sp>
      <p:sp>
        <p:nvSpPr>
          <p:cNvPr id="10" name="Date Placeholder 9"/>
          <p:cNvSpPr>
            <a:spLocks noGrp="1"/>
          </p:cNvSpPr>
          <p:nvPr>
            <p:ph type="dt" sz="half" idx="10"/>
          </p:nvPr>
        </p:nvSpPr>
        <p:spPr/>
        <p:txBody>
          <a:bodyPr/>
          <a:lstStyle/>
          <a:p>
            <a:r>
              <a:rPr lang="en-US" smtClean="0"/>
              <a:t>3. March 2014</a:t>
            </a:r>
            <a:endParaRPr lang="de-CH" dirty="0"/>
          </a:p>
        </p:txBody>
      </p:sp>
      <p:sp>
        <p:nvSpPr>
          <p:cNvPr id="12" name="Slide Number Placeholder 11"/>
          <p:cNvSpPr>
            <a:spLocks noGrp="1"/>
          </p:cNvSpPr>
          <p:nvPr>
            <p:ph type="sldNum" sz="quarter" idx="12"/>
          </p:nvPr>
        </p:nvSpPr>
        <p:spPr/>
        <p:txBody>
          <a:bodyPr/>
          <a:lstStyle/>
          <a:p>
            <a:r>
              <a:rPr lang="de-CH" smtClean="0"/>
              <a:t>Slide </a:t>
            </a:r>
            <a:fld id="{34E0D073-3408-44E6-95C6-DCE410033EFB}" type="slidenum">
              <a:rPr lang="de-CH" smtClean="0"/>
              <a:t>7</a:t>
            </a:fld>
            <a:endParaRPr lang="de-CH" dirty="0"/>
          </a:p>
        </p:txBody>
      </p:sp>
    </p:spTree>
    <p:extLst>
      <p:ext uri="{BB962C8B-B14F-4D97-AF65-F5344CB8AC3E}">
        <p14:creationId xmlns:p14="http://schemas.microsoft.com/office/powerpoint/2010/main" val="18858552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Diffs</a:t>
            </a:r>
            <a:endParaRPr lang="en-GB" dirty="0"/>
          </a:p>
        </p:txBody>
      </p:sp>
      <p:sp>
        <p:nvSpPr>
          <p:cNvPr id="9" name="Footer Placeholder 8"/>
          <p:cNvSpPr>
            <a:spLocks noGrp="1"/>
          </p:cNvSpPr>
          <p:nvPr>
            <p:ph type="ftr" sz="quarter" idx="11"/>
          </p:nvPr>
        </p:nvSpPr>
        <p:spPr/>
        <p:txBody>
          <a:bodyPr/>
          <a:lstStyle/>
          <a:p>
            <a:r>
              <a:rPr lang="en-US" smtClean="0"/>
              <a:t>Introduction to Distributed Version Control | Miloš Andrejić</a:t>
            </a:r>
            <a:endParaRPr lang="de-CH" dirty="0"/>
          </a:p>
        </p:txBody>
      </p:sp>
      <p:sp>
        <p:nvSpPr>
          <p:cNvPr id="10" name="Date Placeholder 9"/>
          <p:cNvSpPr>
            <a:spLocks noGrp="1"/>
          </p:cNvSpPr>
          <p:nvPr>
            <p:ph type="dt" sz="half" idx="10"/>
          </p:nvPr>
        </p:nvSpPr>
        <p:spPr/>
        <p:txBody>
          <a:bodyPr/>
          <a:lstStyle/>
          <a:p>
            <a:r>
              <a:rPr lang="en-US" smtClean="0"/>
              <a:t>3. March 2014</a:t>
            </a:r>
            <a:endParaRPr lang="de-CH" dirty="0"/>
          </a:p>
        </p:txBody>
      </p:sp>
      <p:sp>
        <p:nvSpPr>
          <p:cNvPr id="3" name="Slide Number Placeholder 2"/>
          <p:cNvSpPr>
            <a:spLocks noGrp="1"/>
          </p:cNvSpPr>
          <p:nvPr>
            <p:ph type="sldNum" sz="quarter" idx="12"/>
          </p:nvPr>
        </p:nvSpPr>
        <p:spPr/>
        <p:txBody>
          <a:bodyPr/>
          <a:lstStyle/>
          <a:p>
            <a:r>
              <a:rPr lang="de-CH" smtClean="0"/>
              <a:t>Slide </a:t>
            </a:r>
            <a:fld id="{34E0D073-3408-44E6-95C6-DCE410033EFB}" type="slidenum">
              <a:rPr lang="de-CH" smtClean="0"/>
              <a:t>8</a:t>
            </a:fld>
            <a:endParaRPr lang="de-CH" dirty="0"/>
          </a:p>
        </p:txBody>
      </p:sp>
      <p:pic>
        <p:nvPicPr>
          <p:cNvPr id="11"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394" y="2003220"/>
            <a:ext cx="6576988" cy="3136716"/>
          </a:xfrm>
          <a:prstGeom prst="rect">
            <a:avLst/>
          </a:prstGeom>
        </p:spPr>
      </p:pic>
    </p:spTree>
    <p:extLst>
      <p:ext uri="{BB962C8B-B14F-4D97-AF65-F5344CB8AC3E}">
        <p14:creationId xmlns:p14="http://schemas.microsoft.com/office/powerpoint/2010/main" val="33414557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 &amp; Merging</a:t>
            </a:r>
            <a:endParaRPr lang="en-GB" dirty="0"/>
          </a:p>
        </p:txBody>
      </p:sp>
      <p:sp>
        <p:nvSpPr>
          <p:cNvPr id="9" name="Footer Placeholder 8"/>
          <p:cNvSpPr>
            <a:spLocks noGrp="1"/>
          </p:cNvSpPr>
          <p:nvPr>
            <p:ph type="ftr" sz="quarter" idx="11"/>
          </p:nvPr>
        </p:nvSpPr>
        <p:spPr/>
        <p:txBody>
          <a:bodyPr/>
          <a:lstStyle/>
          <a:p>
            <a:r>
              <a:rPr lang="en-US" smtClean="0"/>
              <a:t>Introduction to Distributed Version Control | Miloš Andrejić</a:t>
            </a:r>
            <a:endParaRPr lang="de-CH" dirty="0"/>
          </a:p>
        </p:txBody>
      </p:sp>
      <p:sp>
        <p:nvSpPr>
          <p:cNvPr id="10" name="Date Placeholder 9"/>
          <p:cNvSpPr>
            <a:spLocks noGrp="1"/>
          </p:cNvSpPr>
          <p:nvPr>
            <p:ph type="dt" sz="half" idx="10"/>
          </p:nvPr>
        </p:nvSpPr>
        <p:spPr/>
        <p:txBody>
          <a:bodyPr/>
          <a:lstStyle/>
          <a:p>
            <a:r>
              <a:rPr lang="en-US" smtClean="0"/>
              <a:t>3. March 2014</a:t>
            </a:r>
            <a:endParaRPr lang="de-CH" dirty="0"/>
          </a:p>
        </p:txBody>
      </p:sp>
      <p:sp>
        <p:nvSpPr>
          <p:cNvPr id="3" name="Slide Number Placeholder 2"/>
          <p:cNvSpPr>
            <a:spLocks noGrp="1"/>
          </p:cNvSpPr>
          <p:nvPr>
            <p:ph type="sldNum" sz="quarter" idx="12"/>
          </p:nvPr>
        </p:nvSpPr>
        <p:spPr/>
        <p:txBody>
          <a:bodyPr/>
          <a:lstStyle/>
          <a:p>
            <a:r>
              <a:rPr lang="de-CH" smtClean="0"/>
              <a:t>Slide </a:t>
            </a:r>
            <a:fld id="{34E0D073-3408-44E6-95C6-DCE410033EFB}" type="slidenum">
              <a:rPr lang="de-CH" smtClean="0"/>
              <a:t>9</a:t>
            </a:fld>
            <a:endParaRPr lang="de-CH"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238" y="2003220"/>
            <a:ext cx="3829050" cy="3971925"/>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5867" y="2003220"/>
            <a:ext cx="3933825" cy="4000500"/>
          </a:xfrm>
          <a:prstGeom prst="rect">
            <a:avLst/>
          </a:prstGeom>
        </p:spPr>
      </p:pic>
    </p:spTree>
    <p:extLst>
      <p:ext uri="{BB962C8B-B14F-4D97-AF65-F5344CB8AC3E}">
        <p14:creationId xmlns:p14="http://schemas.microsoft.com/office/powerpoint/2010/main" val="271858765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VERSINFO" val="ZE2002"/>
  <p:tag name="LANGUAGE" val="2057"/>
  <p:tag name="AUTHOR" val="Miloš Andrejić"/>
</p:tagLst>
</file>

<file path=ppt/tags/tag2.xml><?xml version="1.0" encoding="utf-8"?>
<p:tagLst xmlns:a="http://schemas.openxmlformats.org/drawingml/2006/main" xmlns:r="http://schemas.openxmlformats.org/officeDocument/2006/relationships" xmlns:p="http://schemas.openxmlformats.org/presentationml/2006/main">
  <p:tag name="SHAPETYPE" val="Copyright"/>
</p:tagLst>
</file>

<file path=ppt/tags/tag3.xml><?xml version="1.0" encoding="utf-8"?>
<p:tagLst xmlns:a="http://schemas.openxmlformats.org/drawingml/2006/main" xmlns:r="http://schemas.openxmlformats.org/officeDocument/2006/relationships" xmlns:p="http://schemas.openxmlformats.org/presentationml/2006/main">
  <p:tag name="SHAPETYPE" val="Logo"/>
</p:tagLst>
</file>

<file path=ppt/tags/tag4.xml><?xml version="1.0" encoding="utf-8"?>
<p:tagLst xmlns:a="http://schemas.openxmlformats.org/drawingml/2006/main" xmlns:r="http://schemas.openxmlformats.org/officeDocument/2006/relationships" xmlns:p="http://schemas.openxmlformats.org/presentationml/2006/main">
  <p:tag name="SHAPETYPE" val="Author"/>
</p:tagLst>
</file>

<file path=ppt/tags/tag5.xml><?xml version="1.0" encoding="utf-8"?>
<p:tagLst xmlns:a="http://schemas.openxmlformats.org/drawingml/2006/main" xmlns:r="http://schemas.openxmlformats.org/officeDocument/2006/relationships" xmlns:p="http://schemas.openxmlformats.org/presentationml/2006/main">
  <p:tag name="SHAPETYPE" val="Author"/>
</p:tagLst>
</file>

<file path=ppt/tags/tag6.xml><?xml version="1.0" encoding="utf-8"?>
<p:tagLst xmlns:a="http://schemas.openxmlformats.org/drawingml/2006/main" xmlns:r="http://schemas.openxmlformats.org/officeDocument/2006/relationships" xmlns:p="http://schemas.openxmlformats.org/presentationml/2006/main">
  <p:tag name="SHAPETYPE" val="Author"/>
</p:tagLst>
</file>

<file path=ppt/tags/tag7.xml><?xml version="1.0" encoding="utf-8"?>
<p:tagLst xmlns:a="http://schemas.openxmlformats.org/drawingml/2006/main" xmlns:r="http://schemas.openxmlformats.org/officeDocument/2006/relationships" xmlns:p="http://schemas.openxmlformats.org/presentationml/2006/main">
  <p:tag name="SHAPETYPE" val="PresentationTitle"/>
</p:tagLst>
</file>

<file path=ppt/tags/tag8.xml><?xml version="1.0" encoding="utf-8"?>
<p:tagLst xmlns:a="http://schemas.openxmlformats.org/drawingml/2006/main" xmlns:r="http://schemas.openxmlformats.org/officeDocument/2006/relationships" xmlns:p="http://schemas.openxmlformats.org/presentationml/2006/main">
  <p:tag name="SHAPETYPE" val="Author"/>
</p:tagLst>
</file>

<file path=ppt/theme/theme1.xml><?xml version="1.0" encoding="utf-8"?>
<a:theme xmlns:a="http://schemas.openxmlformats.org/drawingml/2006/main" name="Zuehlke">
  <a:themeElements>
    <a:clrScheme name="Zuehlke">
      <a:dk1>
        <a:srgbClr val="000000"/>
      </a:dk1>
      <a:lt1>
        <a:srgbClr val="FFFFFF"/>
      </a:lt1>
      <a:dk2>
        <a:srgbClr val="808080"/>
      </a:dk2>
      <a:lt2>
        <a:srgbClr val="E6E6E6"/>
      </a:lt2>
      <a:accent1>
        <a:srgbClr val="FF820A"/>
      </a:accent1>
      <a:accent2>
        <a:srgbClr val="FEE840"/>
      </a:accent2>
      <a:accent3>
        <a:srgbClr val="90CB33"/>
      </a:accent3>
      <a:accent4>
        <a:srgbClr val="73B1FE"/>
      </a:accent4>
      <a:accent5>
        <a:srgbClr val="C0C0C0"/>
      </a:accent5>
      <a:accent6>
        <a:srgbClr val="FEB080"/>
      </a:accent6>
      <a:hlink>
        <a:srgbClr val="4095FE"/>
      </a:hlink>
      <a:folHlink>
        <a:srgbClr val="4095FE"/>
      </a:folHlink>
    </a:clrScheme>
    <a:fontScheme name="Zuehlke">
      <a:majorFont>
        <a:latin typeface="AA Zuehlke Medium"/>
        <a:ea typeface=""/>
        <a:cs typeface=""/>
      </a:majorFont>
      <a:minorFont>
        <a:latin typeface="AA Zuehl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820A"/>
        </a:solidFill>
        <a:ln w="12700">
          <a:noFill/>
        </a:ln>
      </a:spPr>
      <a:bodyPr rtlCol="0" anchor="ctr"/>
      <a:lstStyle>
        <a:defPPr algn="ctr">
          <a:defRPr sz="2200" dirty="0" err="1" smtClean="0">
            <a:latin typeface="AA Zuehlke"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defRPr sz="2200" dirty="0" err="1" smtClean="0">
            <a:latin typeface="AA Zuehlke" pitchFamily="2" charset="0"/>
          </a:defRPr>
        </a:defPPr>
      </a:lstStyle>
    </a:txDef>
  </a:objectDefaults>
  <a:extraClrSchemeLst>
    <a:extraClrScheme>
      <a:clrScheme name="Zuehlke">
        <a:dk1>
          <a:srgbClr val="000000"/>
        </a:dk1>
        <a:lt1>
          <a:srgbClr val="FFFFFF"/>
        </a:lt1>
        <a:dk2>
          <a:srgbClr val="808080"/>
        </a:dk2>
        <a:lt2>
          <a:srgbClr val="E6E6E6"/>
        </a:lt2>
        <a:accent1>
          <a:srgbClr val="FF820A"/>
        </a:accent1>
        <a:accent2>
          <a:srgbClr val="FEE840"/>
        </a:accent2>
        <a:accent3>
          <a:srgbClr val="90CB33"/>
        </a:accent3>
        <a:accent4>
          <a:srgbClr val="73B1FE"/>
        </a:accent4>
        <a:accent5>
          <a:srgbClr val="C0C0C0"/>
        </a:accent5>
        <a:accent6>
          <a:srgbClr val="FEB080"/>
        </a:accent6>
        <a:hlink>
          <a:srgbClr val="4095FE"/>
        </a:hlink>
        <a:folHlink>
          <a:srgbClr val="4095FE"/>
        </a:folHlink>
      </a:clrScheme>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1155</TotalTime>
  <Words>771</Words>
  <Application>Microsoft Office PowerPoint</Application>
  <PresentationFormat>On-screen Show (4:3)</PresentationFormat>
  <Paragraphs>155</Paragraphs>
  <Slides>18</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AA Zuehlke</vt:lpstr>
      <vt:lpstr>AA Zuehlke Medium</vt:lpstr>
      <vt:lpstr>Zuehlke</vt:lpstr>
      <vt:lpstr>Introduction to Distributed Version Control</vt:lpstr>
      <vt:lpstr>Version Control</vt:lpstr>
      <vt:lpstr>Properties of a Version Control System (VCS)</vt:lpstr>
      <vt:lpstr>Version Control Concepts</vt:lpstr>
      <vt:lpstr>Version Control Concepts</vt:lpstr>
      <vt:lpstr>Version Control Concepts</vt:lpstr>
      <vt:lpstr>Check-In &amp; Check-Out</vt:lpstr>
      <vt:lpstr>Diffs</vt:lpstr>
      <vt:lpstr>Branching &amp; Merging</vt:lpstr>
      <vt:lpstr>Conflicts</vt:lpstr>
      <vt:lpstr>Real Life Example</vt:lpstr>
      <vt:lpstr>Centralized vs. Distributed Version Control</vt:lpstr>
      <vt:lpstr>Core Concepts</vt:lpstr>
      <vt:lpstr>Key Advantages</vt:lpstr>
      <vt:lpstr>Key Disadvantages</vt:lpstr>
      <vt:lpstr>Distributed Repo Layout</vt:lpstr>
      <vt:lpstr>Updates and Merge</vt:lpstr>
      <vt:lpstr>Organizing a distributed project</vt:lpstr>
    </vt:vector>
  </TitlesOfParts>
  <Company>Zühlke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Distributed Version Control</dc:title>
  <dc:creator>mian</dc:creator>
  <cp:lastModifiedBy>Andrejić, Miloš</cp:lastModifiedBy>
  <cp:revision>21</cp:revision>
  <dcterms:created xsi:type="dcterms:W3CDTF">2010-09-09T06:40:38Z</dcterms:created>
  <dcterms:modified xsi:type="dcterms:W3CDTF">2014-03-06T10:09:45Z</dcterms:modified>
</cp:coreProperties>
</file>