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2" r:id="rId3"/>
    <p:sldId id="259" r:id="rId4"/>
    <p:sldId id="273" r:id="rId5"/>
    <p:sldId id="258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77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77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426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2713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151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7292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400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007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47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63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48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6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0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08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82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67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94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9950EE7-4A7F-44FF-B7BA-5B0C64274F05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361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arkdow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JavaScript basics -introduction TO the Curriculum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665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DOM Manipulation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smtClean="0"/>
              <a:t>Manipulation presentation covers:</a:t>
            </a:r>
          </a:p>
          <a:p>
            <a:pPr lvl="1"/>
            <a:r>
              <a:rPr lang="en-US" dirty="0"/>
              <a:t>JS native functions</a:t>
            </a:r>
          </a:p>
          <a:p>
            <a:pPr lvl="1"/>
            <a:r>
              <a:rPr lang="en-US" dirty="0"/>
              <a:t>jQuery manipulation (selectors &amp; functions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320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Events 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 </a:t>
            </a:r>
            <a:r>
              <a:rPr lang="en-US" dirty="0" smtClean="0"/>
              <a:t>presentation covers:</a:t>
            </a:r>
          </a:p>
          <a:p>
            <a:pPr lvl="1"/>
            <a:r>
              <a:rPr lang="en-US" dirty="0" smtClean="0"/>
              <a:t>Event bubbling </a:t>
            </a:r>
            <a:r>
              <a:rPr lang="en-US" dirty="0"/>
              <a:t>&amp; capturing</a:t>
            </a:r>
          </a:p>
          <a:p>
            <a:pPr lvl="1"/>
            <a:r>
              <a:rPr lang="en-US" dirty="0"/>
              <a:t>JS </a:t>
            </a:r>
            <a:r>
              <a:rPr lang="en-US" dirty="0" smtClean="0"/>
              <a:t>native event functions</a:t>
            </a:r>
            <a:endParaRPr lang="en-US" dirty="0"/>
          </a:p>
          <a:p>
            <a:pPr lvl="1"/>
            <a:r>
              <a:rPr lang="en-US" dirty="0" smtClean="0"/>
              <a:t>jQuery event functions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49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 objects 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objects </a:t>
            </a:r>
            <a:r>
              <a:rPr lang="en-US" dirty="0" smtClean="0"/>
              <a:t>presentation covers:</a:t>
            </a:r>
          </a:p>
          <a:p>
            <a:pPr lvl="1"/>
            <a:r>
              <a:rPr lang="en-US" dirty="0"/>
              <a:t>Functions as constructors</a:t>
            </a:r>
          </a:p>
          <a:p>
            <a:pPr lvl="1"/>
            <a:r>
              <a:rPr lang="en-US" dirty="0"/>
              <a:t>Prototyping</a:t>
            </a:r>
          </a:p>
          <a:p>
            <a:pPr lvl="1"/>
            <a:r>
              <a:rPr lang="en-US" dirty="0" err="1"/>
              <a:t>Namespacing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44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AJAX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AJAX </a:t>
            </a:r>
            <a:r>
              <a:rPr lang="en-US" dirty="0" smtClean="0"/>
              <a:t>presentation covers:</a:t>
            </a:r>
          </a:p>
          <a:p>
            <a:pPr lvl="1"/>
            <a:r>
              <a:rPr lang="en-US" dirty="0" smtClean="0"/>
              <a:t>Theory </a:t>
            </a:r>
            <a:r>
              <a:rPr lang="en-US" dirty="0"/>
              <a:t>on AJAX</a:t>
            </a:r>
          </a:p>
          <a:p>
            <a:pPr lvl="1"/>
            <a:r>
              <a:rPr lang="en-US" dirty="0"/>
              <a:t>JS </a:t>
            </a:r>
            <a:r>
              <a:rPr lang="en-US" dirty="0" smtClean="0"/>
              <a:t>Native AJAX calls</a:t>
            </a:r>
            <a:endParaRPr lang="en-US" dirty="0"/>
          </a:p>
          <a:p>
            <a:pPr lvl="1"/>
            <a:r>
              <a:rPr lang="en-US" dirty="0" smtClean="0"/>
              <a:t>jQuery AJAX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83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Best practices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Covers best practices for HTML, CSS and JavaScript</a:t>
            </a:r>
          </a:p>
        </p:txBody>
      </p:sp>
    </p:spTree>
    <p:extLst>
      <p:ext uri="{BB962C8B-B14F-4D97-AF65-F5344CB8AC3E}">
        <p14:creationId xmlns:p14="http://schemas.microsoft.com/office/powerpoint/2010/main" val="1196238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Debugging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Debugging:</a:t>
            </a:r>
          </a:p>
          <a:p>
            <a:pPr lvl="1"/>
            <a:r>
              <a:rPr lang="en-US" dirty="0" smtClean="0"/>
              <a:t>Live session using a more complex application</a:t>
            </a:r>
          </a:p>
          <a:p>
            <a:pPr lvl="1"/>
            <a:r>
              <a:rPr lang="en-US" dirty="0" smtClean="0"/>
              <a:t>Chrome Developer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60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contact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If you have any questions, you can contact:</a:t>
            </a:r>
          </a:p>
          <a:p>
            <a:pPr marL="0" indent="0">
              <a:buNone/>
            </a:pPr>
            <a:endParaRPr lang="en-GB" b="1" dirty="0" smtClean="0"/>
          </a:p>
          <a:p>
            <a:r>
              <a:rPr lang="en-GB" dirty="0" smtClean="0"/>
              <a:t>Sutulovic Mladen</a:t>
            </a:r>
          </a:p>
          <a:p>
            <a:r>
              <a:rPr lang="en-GB" dirty="0" smtClean="0"/>
              <a:t>Starcevic Milan</a:t>
            </a:r>
          </a:p>
          <a:p>
            <a:r>
              <a:rPr lang="en-GB" dirty="0" smtClean="0"/>
              <a:t>Spuzic </a:t>
            </a:r>
            <a:r>
              <a:rPr lang="en-GB" dirty="0"/>
              <a:t>Nenad</a:t>
            </a:r>
          </a:p>
        </p:txBody>
      </p:sp>
    </p:spTree>
    <p:extLst>
      <p:ext uri="{BB962C8B-B14F-4D97-AF65-F5344CB8AC3E}">
        <p14:creationId xmlns:p14="http://schemas.microsoft.com/office/powerpoint/2010/main" val="357775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 to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75138"/>
            <a:ext cx="8534400" cy="3925929"/>
          </a:xfrm>
        </p:spPr>
        <p:txBody>
          <a:bodyPr/>
          <a:lstStyle/>
          <a:p>
            <a:r>
              <a:rPr lang="en-GB" b="1" dirty="0"/>
              <a:t>Introduction to the </a:t>
            </a:r>
            <a:r>
              <a:rPr lang="en-GB" b="1" dirty="0" smtClean="0"/>
              <a:t>course:</a:t>
            </a:r>
            <a:endParaRPr lang="en-GB" b="1" dirty="0"/>
          </a:p>
          <a:p>
            <a:endParaRPr lang="en-GB" dirty="0"/>
          </a:p>
          <a:p>
            <a:r>
              <a:rPr lang="en-GB" dirty="0"/>
              <a:t>For beginners</a:t>
            </a:r>
          </a:p>
          <a:p>
            <a:r>
              <a:rPr lang="en-GB" dirty="0" smtClean="0"/>
              <a:t>Covers the basic </a:t>
            </a:r>
            <a:r>
              <a:rPr lang="en-GB" dirty="0"/>
              <a:t>concepts of JavaScript</a:t>
            </a:r>
          </a:p>
          <a:p>
            <a:r>
              <a:rPr lang="en-GB" dirty="0"/>
              <a:t>Debugging</a:t>
            </a:r>
          </a:p>
          <a:p>
            <a:r>
              <a:rPr lang="en-GB" dirty="0"/>
              <a:t>Best </a:t>
            </a:r>
            <a:r>
              <a:rPr lang="en-GB" dirty="0" smtClean="0"/>
              <a:t>practice</a:t>
            </a:r>
          </a:p>
          <a:p>
            <a:endParaRPr lang="en-GB" dirty="0" smtClean="0"/>
          </a:p>
          <a:p>
            <a:r>
              <a:rPr lang="en-GB" dirty="0" smtClean="0"/>
              <a:t>Goal is to get a foundational understanding you can build upon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09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Format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75138"/>
            <a:ext cx="8534400" cy="3925929"/>
          </a:xfrm>
        </p:spPr>
        <p:txBody>
          <a:bodyPr/>
          <a:lstStyle/>
          <a:p>
            <a:r>
              <a:rPr lang="en-GB" dirty="0" smtClean="0"/>
              <a:t>Every topic is a separate presentation</a:t>
            </a:r>
          </a:p>
          <a:p>
            <a:r>
              <a:rPr lang="en-GB" dirty="0" smtClean="0"/>
              <a:t>Presentations are written in </a:t>
            </a:r>
            <a:r>
              <a:rPr lang="en-GB" i="1" dirty="0" smtClean="0">
                <a:solidFill>
                  <a:schemeClr val="bg1"/>
                </a:solidFill>
                <a:hlinkClick r:id="rId2"/>
              </a:rPr>
              <a:t>markdown</a:t>
            </a:r>
            <a:r>
              <a:rPr lang="en-GB" b="1" i="1" dirty="0" smtClean="0">
                <a:solidFill>
                  <a:schemeClr val="bg1"/>
                </a:solidFill>
                <a:hlinkClick r:id="rId2"/>
              </a:rPr>
              <a:t> </a:t>
            </a:r>
            <a:r>
              <a:rPr lang="en-GB" dirty="0" smtClean="0"/>
              <a:t>format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Tools you will need:</a:t>
            </a:r>
          </a:p>
          <a:p>
            <a:pPr lvl="1"/>
            <a:r>
              <a:rPr lang="en-GB" dirty="0" err="1" smtClean="0"/>
              <a:t>MarkdownPad</a:t>
            </a:r>
            <a:r>
              <a:rPr lang="en-GB" dirty="0" smtClean="0"/>
              <a:t> or a different markdown reader/editor</a:t>
            </a:r>
          </a:p>
          <a:p>
            <a:pPr lvl="1"/>
            <a:r>
              <a:rPr lang="en-GB" dirty="0" err="1" smtClean="0"/>
              <a:t>WebStorm</a:t>
            </a:r>
            <a:r>
              <a:rPr lang="en-GB" dirty="0" smtClean="0"/>
              <a:t> or a different text editor/ IDE</a:t>
            </a:r>
          </a:p>
          <a:p>
            <a:pPr lvl="1"/>
            <a:r>
              <a:rPr lang="en-GB" dirty="0" err="1" smtClean="0"/>
              <a:t>NodeJs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194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Format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4214" y="693615"/>
            <a:ext cx="3724398" cy="36147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4212" y="693615"/>
            <a:ext cx="45989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At the end of each presentations is an exercise</a:t>
            </a:r>
          </a:p>
          <a:p>
            <a:endParaRPr lang="en-GB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The exercise files are in the same folder as the presentation</a:t>
            </a:r>
            <a:b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endParaRPr lang="en-GB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8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681414"/>
            <a:ext cx="8534400" cy="1570893"/>
          </a:xfrm>
        </p:spPr>
        <p:txBody>
          <a:bodyPr/>
          <a:lstStyle/>
          <a:p>
            <a:r>
              <a:rPr lang="en-GB" b="1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6308"/>
            <a:ext cx="8534400" cy="4884615"/>
          </a:xfrm>
        </p:spPr>
        <p:txBody>
          <a:bodyPr/>
          <a:lstStyle/>
          <a:p>
            <a:r>
              <a:rPr lang="en-US" dirty="0" smtClean="0"/>
              <a:t>The following topics are covered:</a:t>
            </a:r>
          </a:p>
          <a:p>
            <a:pPr lvl="1"/>
            <a:r>
              <a:rPr lang="en-US" dirty="0" smtClean="0"/>
              <a:t>JS basics</a:t>
            </a:r>
            <a:endParaRPr lang="en-US" dirty="0"/>
          </a:p>
          <a:p>
            <a:pPr lvl="1"/>
            <a:r>
              <a:rPr lang="en-US" dirty="0" smtClean="0"/>
              <a:t>JS </a:t>
            </a:r>
            <a:r>
              <a:rPr lang="en-US" dirty="0"/>
              <a:t>standard library </a:t>
            </a:r>
            <a:endParaRPr lang="en-US" dirty="0" smtClean="0"/>
          </a:p>
          <a:p>
            <a:pPr lvl="1"/>
            <a:r>
              <a:rPr lang="en-US" dirty="0" smtClean="0"/>
              <a:t>HTML </a:t>
            </a:r>
            <a:r>
              <a:rPr lang="en-US" dirty="0"/>
              <a:t>&amp; CSS basics </a:t>
            </a:r>
            <a:endParaRPr lang="en-US" dirty="0" smtClean="0"/>
          </a:p>
          <a:p>
            <a:pPr lvl="1"/>
            <a:r>
              <a:rPr lang="en-US" dirty="0" smtClean="0"/>
              <a:t>JS </a:t>
            </a:r>
            <a:r>
              <a:rPr lang="en-US" dirty="0"/>
              <a:t>functions </a:t>
            </a:r>
            <a:endParaRPr lang="en-US" dirty="0" smtClean="0"/>
          </a:p>
          <a:p>
            <a:pPr lvl="1"/>
            <a:r>
              <a:rPr lang="en-US" dirty="0" smtClean="0"/>
              <a:t>DOM </a:t>
            </a:r>
            <a:r>
              <a:rPr lang="en-US" dirty="0"/>
              <a:t>Manipulation </a:t>
            </a:r>
            <a:endParaRPr lang="en-US" dirty="0" smtClean="0"/>
          </a:p>
          <a:p>
            <a:pPr lvl="1"/>
            <a:r>
              <a:rPr lang="en-US" dirty="0" smtClean="0"/>
              <a:t>Events </a:t>
            </a:r>
          </a:p>
          <a:p>
            <a:pPr lvl="1"/>
            <a:r>
              <a:rPr lang="en-US" dirty="0" smtClean="0"/>
              <a:t>JS </a:t>
            </a:r>
            <a:r>
              <a:rPr lang="en-US" dirty="0"/>
              <a:t>objects </a:t>
            </a:r>
          </a:p>
          <a:p>
            <a:pPr lvl="1"/>
            <a:r>
              <a:rPr lang="en-US" dirty="0" smtClean="0"/>
              <a:t>AJAX</a:t>
            </a:r>
            <a:endParaRPr lang="en-US" dirty="0"/>
          </a:p>
          <a:p>
            <a:pPr lvl="1"/>
            <a:r>
              <a:rPr lang="en-US" dirty="0" smtClean="0"/>
              <a:t>Debugging</a:t>
            </a:r>
            <a:endParaRPr lang="en-US" dirty="0"/>
          </a:p>
          <a:p>
            <a:pPr lvl="1"/>
            <a:r>
              <a:rPr lang="en-US" dirty="0"/>
              <a:t>Best practices </a:t>
            </a:r>
          </a:p>
        </p:txBody>
      </p:sp>
    </p:spTree>
    <p:extLst>
      <p:ext uri="{BB962C8B-B14F-4D97-AF65-F5344CB8AC3E}">
        <p14:creationId xmlns:p14="http://schemas.microsoft.com/office/powerpoint/2010/main" val="239135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 </a:t>
            </a:r>
            <a:r>
              <a:rPr lang="en-US" b="1" dirty="0" smtClean="0"/>
              <a:t>basics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</a:t>
            </a:r>
            <a:r>
              <a:rPr lang="en-US" dirty="0" smtClean="0"/>
              <a:t>basics cover: </a:t>
            </a:r>
          </a:p>
          <a:p>
            <a:pPr lvl="1"/>
            <a:r>
              <a:rPr lang="en-US" dirty="0" smtClean="0"/>
              <a:t>types, </a:t>
            </a:r>
          </a:p>
          <a:p>
            <a:pPr lvl="1"/>
            <a:r>
              <a:rPr lang="en-US" dirty="0" smtClean="0"/>
              <a:t>operators, </a:t>
            </a:r>
          </a:p>
          <a:p>
            <a:pPr lvl="1"/>
            <a:r>
              <a:rPr lang="en-US" dirty="0" smtClean="0"/>
              <a:t>flow </a:t>
            </a:r>
            <a:r>
              <a:rPr lang="en-US" dirty="0"/>
              <a:t>control &amp; </a:t>
            </a:r>
            <a:r>
              <a:rPr lang="en-US" dirty="0" smtClean="0"/>
              <a:t>oops, </a:t>
            </a:r>
          </a:p>
          <a:p>
            <a:pPr lvl="1"/>
            <a:r>
              <a:rPr lang="en-US" dirty="0" smtClean="0"/>
              <a:t>error </a:t>
            </a:r>
            <a:r>
              <a:rPr lang="en-US" dirty="0"/>
              <a:t>handling (Error object, try...catch...finally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5263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 standard library 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 standard library presentation covers:</a:t>
            </a:r>
          </a:p>
          <a:p>
            <a:pPr lvl="1"/>
            <a:r>
              <a:rPr lang="en-US" dirty="0" smtClean="0"/>
              <a:t>array </a:t>
            </a:r>
            <a:r>
              <a:rPr lang="en-US" dirty="0"/>
              <a:t>manipulation</a:t>
            </a:r>
          </a:p>
          <a:p>
            <a:pPr lvl="1"/>
            <a:r>
              <a:rPr lang="en-US" dirty="0"/>
              <a:t>string manipulation</a:t>
            </a:r>
          </a:p>
          <a:p>
            <a:pPr lvl="1"/>
            <a:r>
              <a:rPr lang="en-US" dirty="0"/>
              <a:t>Math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3rd party (</a:t>
            </a:r>
            <a:r>
              <a:rPr lang="en-US" dirty="0" err="1"/>
              <a:t>lodash</a:t>
            </a:r>
            <a:r>
              <a:rPr lang="en-US" dirty="0"/>
              <a:t>, underscore</a:t>
            </a:r>
            <a:r>
              <a:rPr lang="en-US" dirty="0" smtClean="0"/>
              <a:t>...)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&amp; CSS basics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&amp; CSS basics</a:t>
            </a:r>
            <a:r>
              <a:rPr lang="en-US" dirty="0" smtClean="0"/>
              <a:t> presentation covers:</a:t>
            </a:r>
          </a:p>
          <a:p>
            <a:pPr lvl="1"/>
            <a:r>
              <a:rPr lang="en-US" dirty="0"/>
              <a:t>html tags</a:t>
            </a:r>
          </a:p>
          <a:p>
            <a:pPr lvl="1"/>
            <a:r>
              <a:rPr lang="en-US" dirty="0" err="1"/>
              <a:t>css</a:t>
            </a:r>
            <a:r>
              <a:rPr lang="en-US" dirty="0"/>
              <a:t> selectors</a:t>
            </a:r>
          </a:p>
          <a:p>
            <a:pPr lvl="1"/>
            <a:r>
              <a:rPr lang="en-US" dirty="0" smtClean="0"/>
              <a:t>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19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 functions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</a:t>
            </a:r>
            <a:r>
              <a:rPr lang="en-US" dirty="0" smtClean="0"/>
              <a:t>functions presentation covers:</a:t>
            </a:r>
          </a:p>
          <a:p>
            <a:pPr lvl="1"/>
            <a:r>
              <a:rPr lang="en-US" dirty="0" smtClean="0"/>
              <a:t>function declarations</a:t>
            </a:r>
            <a:endParaRPr lang="en-US" dirty="0"/>
          </a:p>
          <a:p>
            <a:pPr lvl="1"/>
            <a:r>
              <a:rPr lang="en-US" dirty="0"/>
              <a:t>function expressions</a:t>
            </a:r>
          </a:p>
          <a:p>
            <a:pPr lvl="1"/>
            <a:r>
              <a:rPr lang="en-US" dirty="0"/>
              <a:t>closures</a:t>
            </a:r>
          </a:p>
          <a:p>
            <a:pPr lvl="1"/>
            <a:r>
              <a:rPr lang="en-US" dirty="0"/>
              <a:t>Self invoking functions</a:t>
            </a:r>
          </a:p>
          <a:p>
            <a:pPr lvl="1"/>
            <a:r>
              <a:rPr lang="en-US" dirty="0"/>
              <a:t>How to organize </a:t>
            </a:r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255</Words>
  <Application>Microsoft Office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Slice</vt:lpstr>
      <vt:lpstr>JavaScript basics -introduction TO the Curriculum </vt:lpstr>
      <vt:lpstr>Introduction to the course</vt:lpstr>
      <vt:lpstr>Format</vt:lpstr>
      <vt:lpstr>Format</vt:lpstr>
      <vt:lpstr>Topics covered</vt:lpstr>
      <vt:lpstr>JS basics</vt:lpstr>
      <vt:lpstr>JS standard library </vt:lpstr>
      <vt:lpstr>HTML &amp; CSS basics</vt:lpstr>
      <vt:lpstr>JS functions</vt:lpstr>
      <vt:lpstr>DOM Manipulation</vt:lpstr>
      <vt:lpstr>Events </vt:lpstr>
      <vt:lpstr>JS objects </vt:lpstr>
      <vt:lpstr>AJAX</vt:lpstr>
      <vt:lpstr>Best practices</vt:lpstr>
      <vt:lpstr>Debugging</vt:lpstr>
      <vt:lpstr>contact</vt:lpstr>
    </vt:vector>
  </TitlesOfParts>
  <Company>Zühlke Technology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basics introduction</dc:title>
  <dc:creator>Balo Bordas, Mate</dc:creator>
  <cp:lastModifiedBy>Balo Bordas, Mate</cp:lastModifiedBy>
  <cp:revision>39</cp:revision>
  <dcterms:created xsi:type="dcterms:W3CDTF">2015-11-25T15:02:54Z</dcterms:created>
  <dcterms:modified xsi:type="dcterms:W3CDTF">2015-12-09T12:52:27Z</dcterms:modified>
</cp:coreProperties>
</file>