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65FB-A170-7CB3-1F8E-DD52DDBC1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179F8-F80E-16A7-BA99-DFBC6EAF0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B273-40F1-0592-BB34-D244F20D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1445-1699-0A01-069E-1C4D7BB5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F51C-2CBF-5270-A32C-4F59CA52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2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31E1-F7AA-B4B6-FC7E-091E534C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326A-0719-7A68-9BB6-B8D871BE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9997-DE59-3514-DFDA-C7B5DFD1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80DF-229E-3301-6FC8-509DA76E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3DCF-6972-60BC-E7A6-D51B0691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A6106-21BD-71FD-D144-1556D68E3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78CCC-0843-8D9A-233E-C0ADEF51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5DFE-385D-06C2-96CC-6B1FFD81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3CEB-1EB4-3908-D27D-70D9D338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DD0E-1FB8-DC50-0DE8-7BCF14E1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274-6549-B648-E2C9-EEC45D09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41CA-610D-46A9-C23F-752AB717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A2F9-228E-7183-6357-1C06D24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07F8-4725-700E-C6E5-88008874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C65-7E17-EB36-7C65-2E55FCF3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4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2DF4-4F03-7E41-CE4E-C16B6D80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05ADA-F850-CBE8-B1DA-390F48E6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F8C6-E0CE-23DE-4154-1BF6DEC7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5A77-4CC7-28A0-161E-AE46511F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1AAD-6C62-C92F-D669-44AB7A14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AF12-FD10-629F-788B-42C411FB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6365-805F-76D2-A38E-F6D7453B6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4DF0-015F-5389-E2D1-54D32DA7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67F5-BAFF-3944-097E-70BFA8D0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9807-50EA-E738-51AF-6927846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0222B-6DB8-8D32-7E5D-0AB3FB21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BFD5-2107-0E8D-C715-8CC00C5A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EB5F-497D-023A-5C2B-B7F6E4EB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A2CD-0C5E-5BEC-6425-B236673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3FC1B-9124-9DDA-4DB8-06512EC6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E27D8-C0C3-1FFA-6D22-1217E7C3D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212D7-DE49-8BFE-4C87-9393AE11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A0D9-AC34-F492-4597-E342C679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04FEF-089F-B6F8-E411-79E69BFA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96CE-198B-5770-7B29-E8D7BE67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F2D7-6D2C-4BD7-2BF0-72789B5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D47B9-C52D-65CC-BCE5-C372BF87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EB070-4ED1-AF59-8E3A-3194AC29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13F80-5D42-F99F-9A92-24F87600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E43AB-92A8-6CB8-B616-2A60349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E79D5-7E9A-1956-600A-D636D6A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7347-2459-E9CE-B802-A49E0F4B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7006-04F6-DCCB-95B3-8D5B6CD3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949A-F94B-9749-A655-5A66072A5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B1E3C-CFBB-2022-52BD-40A0FAAD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7759-B94E-92D7-B33C-CD281CD6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F771-B241-8633-044F-50637B88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ADF2-074E-76D2-E0CE-3E57FFF3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DDB0F-9F0A-0D4D-0C9D-F84E8B207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155A-E1FF-EDAD-271D-390D6F889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624A-EA68-5129-4899-46675859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4B7D-C9D6-6294-6124-5156268D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EA7DB-4B07-38FB-F504-C800C725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6E2C8-3916-B608-FDF5-ECF31862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65AD-2DA7-A215-11CB-1DDDF4D4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1B08-7A41-F0DA-4B56-5DC8C9BFE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7430-A568-489B-A208-6D14D5276B39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1E7B-B2C4-A046-1E88-3C5FAED13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F5B5-787C-BA79-1EBE-773E6899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E3BA-08A4-4F9F-86B2-78D976A556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15D6D-A7CB-746A-D954-362EA2AEB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HACKITUP</a:t>
            </a:r>
            <a:r>
              <a:rPr lang="en-US" sz="5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FCF3-6D2F-424E-A36B-114AF3BDD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Hackathon </a:t>
            </a:r>
          </a:p>
          <a:p>
            <a:pPr algn="l"/>
            <a:r>
              <a:rPr lang="en-US" dirty="0"/>
              <a:t>Topic : WEB 2.0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5E2D7C5-3FD6-5E5F-036D-335282DB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2" r="232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33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F97EA4D9-9749-4EEB-BFAC-4B3ADB14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492F1A68-034C-442E-9134-94BE7AB13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8"/>
            <a:ext cx="12191999" cy="6418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39000"/>
                </a:schemeClr>
              </a:gs>
              <a:gs pos="100000">
                <a:schemeClr val="accent1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821" y="-864"/>
            <a:ext cx="3608179" cy="6858864"/>
          </a:xfrm>
          <a:prstGeom prst="rect">
            <a:avLst/>
          </a:prstGeom>
          <a:gradFill>
            <a:gsLst>
              <a:gs pos="1400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54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07401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000000">
                  <a:alpha val="6000"/>
                </a:srgb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46877-8530-4425-9EDD-B3043B4E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56" y="0"/>
            <a:ext cx="8148582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63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104B5-4808-D4F2-14B7-11795CA7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597" y="569811"/>
            <a:ext cx="7193641" cy="15979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Prospects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2C8BF-DC52-5986-0E52-67159002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699" y="2535538"/>
            <a:ext cx="6971698" cy="315692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r"/>
            <a:r>
              <a:rPr lang="en-US" sz="2600" dirty="0">
                <a:solidFill>
                  <a:srgbClr val="FFFFFF"/>
                </a:solidFill>
              </a:rPr>
              <a:t>The future prospect for this project is that we can add an option by which the bot would assess the user and tell them , if they need the help of the </a:t>
            </a:r>
            <a:r>
              <a:rPr lang="en-US" sz="26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psychiatrist or they can help themselves  a series of steps which  when followed correctly can help solve the problem faced by themselves without the need of a psychiatrist.</a:t>
            </a:r>
          </a:p>
          <a:p>
            <a:pPr algn="r"/>
            <a:r>
              <a:rPr lang="en-US" sz="2600" dirty="0">
                <a:solidFill>
                  <a:srgbClr val="FFFFFF"/>
                </a:solidFill>
              </a:rPr>
              <a:t>Another option can be to add an option by which user can get a psychiatrist which suits them the best  , which is judged by their situation and their need.</a:t>
            </a:r>
          </a:p>
          <a:p>
            <a:pPr algn="r"/>
            <a:r>
              <a:rPr lang="en-US" sz="2600" dirty="0">
                <a:solidFill>
                  <a:srgbClr val="FFFFFF"/>
                </a:solidFill>
              </a:rPr>
              <a:t>We can also add an option for digital worksheets / assignments specifically designed for the user to help them </a:t>
            </a:r>
            <a:r>
              <a:rPr lang="en-US" sz="12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Picture 4" descr="Tall office building looking up">
            <a:extLst>
              <a:ext uri="{FF2B5EF4-FFF2-40B4-BE49-F238E27FC236}">
                <a16:creationId xmlns:a16="http://schemas.microsoft.com/office/drawing/2014/main" id="{E4B54918-9787-B980-1E6A-613CD3680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3" r="33680" b="3"/>
          <a:stretch/>
        </p:blipFill>
        <p:spPr>
          <a:xfrm>
            <a:off x="8580508" y="770965"/>
            <a:ext cx="2460039" cy="4993530"/>
          </a:xfrm>
          <a:custGeom>
            <a:avLst/>
            <a:gdLst/>
            <a:ahLst/>
            <a:cxnLst/>
            <a:rect l="l" t="t" r="r" b="b"/>
            <a:pathLst>
              <a:path w="2460039" h="5001428">
                <a:moveTo>
                  <a:pt x="0" y="0"/>
                </a:moveTo>
                <a:lnTo>
                  <a:pt x="213067" y="10759"/>
                </a:lnTo>
                <a:cubicBezTo>
                  <a:pt x="1475158" y="138931"/>
                  <a:pt x="2460039" y="1204807"/>
                  <a:pt x="2460039" y="2500714"/>
                </a:cubicBezTo>
                <a:cubicBezTo>
                  <a:pt x="2460039" y="3796621"/>
                  <a:pt x="1475158" y="4862497"/>
                  <a:pt x="213067" y="4990669"/>
                </a:cubicBezTo>
                <a:lnTo>
                  <a:pt x="0" y="5001428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3281A-8437-7650-8F1C-6CCD3C747EDE}"/>
              </a:ext>
            </a:extLst>
          </p:cNvPr>
          <p:cNvSpPr txBox="1"/>
          <p:nvPr/>
        </p:nvSpPr>
        <p:spPr>
          <a:xfrm>
            <a:off x="6112403" y="6141454"/>
            <a:ext cx="604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*Many more features can be added</a:t>
            </a:r>
          </a:p>
        </p:txBody>
      </p:sp>
    </p:spTree>
    <p:extLst>
      <p:ext uri="{BB962C8B-B14F-4D97-AF65-F5344CB8AC3E}">
        <p14:creationId xmlns:p14="http://schemas.microsoft.com/office/powerpoint/2010/main" val="21830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7FB03733-D14F-CC02-BA9B-34691EDA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5081F-5050-9000-D52A-253D94F6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r>
              <a:rPr lang="en-US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:-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Tarun Pradhan</a:t>
            </a:r>
            <a:br>
              <a:rPr lang="en-US" sz="6600" dirty="0">
                <a:solidFill>
                  <a:srgbClr val="00206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Prathamesh Nimkar </a:t>
            </a:r>
            <a:br>
              <a:rPr lang="en-US" sz="6600" dirty="0">
                <a:solidFill>
                  <a:srgbClr val="00206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Abhishek Dhamane</a:t>
            </a:r>
            <a:br>
              <a:rPr lang="en-US" sz="6600" dirty="0">
                <a:solidFill>
                  <a:srgbClr val="00206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Aniket Shivam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9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2A92-0EBA-3277-ABB4-9F1CE0B2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370390"/>
            <a:ext cx="4505552" cy="5700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2.0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It refers to the websites and web applications that are more interactive, user-centered  and dynamic . This was started in early 2000s.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Web 2.0 sites rely on user-generated content, collaboration, and social networking to create a more engaging and interactive online experience. They often include features such as blogs, social media platforms, video-sharing sites, and online communities basically a web page used for interaction with capability of sharing information with massive amount of information.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Examples:- of Web 2.0 platforms include Facebook, Twitter, YouTube, Wikipedia, and LinkedIn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16" descr="Sphere of mesh and nodes">
            <a:extLst>
              <a:ext uri="{FF2B5EF4-FFF2-40B4-BE49-F238E27FC236}">
                <a16:creationId xmlns:a16="http://schemas.microsoft.com/office/drawing/2014/main" id="{C85F13EF-2296-C450-CE48-FE66D2C9A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1" r="1689"/>
          <a:stretch/>
        </p:blipFill>
        <p:spPr>
          <a:xfrm>
            <a:off x="8093590" y="2663211"/>
            <a:ext cx="2963247" cy="3408121"/>
          </a:xfrm>
          <a:prstGeom prst="rect">
            <a:avLst/>
          </a:prstGeom>
        </p:spPr>
      </p:pic>
      <p:pic>
        <p:nvPicPr>
          <p:cNvPr id="4" name="Picture 4" descr="3D numbers in white and orange">
            <a:extLst>
              <a:ext uri="{FF2B5EF4-FFF2-40B4-BE49-F238E27FC236}">
                <a16:creationId xmlns:a16="http://schemas.microsoft.com/office/drawing/2014/main" id="{4042497A-1027-F395-FFB3-8D4549EA6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8" r="15891"/>
          <a:stretch/>
        </p:blipFill>
        <p:spPr>
          <a:xfrm>
            <a:off x="5816333" y="748713"/>
            <a:ext cx="3105975" cy="25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 descr="Question mark on green pastel background">
            <a:extLst>
              <a:ext uri="{FF2B5EF4-FFF2-40B4-BE49-F238E27FC236}">
                <a16:creationId xmlns:a16="http://schemas.microsoft.com/office/drawing/2014/main" id="{93526454-7662-A1C3-1699-21BF17B77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A1B52-2B03-6828-911C-83569256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8" y="293767"/>
            <a:ext cx="7020099" cy="42348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u="sng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Mental health issues have become more prevalent in the digital age, but many people are still hesitant to seek professional help. How can you design a platform that provides affordable and accessible mental health support through digital channels 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23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319DD-B549-9F38-3344-4DB7F577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Mental health assistance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B74A-E23E-88E3-CB4D-62D43ED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Mental Health assistance platform is an interactive website through which we plan to provide help to the people who seek help, from different sources to deal with their mental health</a:t>
            </a:r>
          </a:p>
          <a:p>
            <a:r>
              <a:rPr lang="en-US" sz="2400" dirty="0"/>
              <a:t>Mental health is a major issue nowadays , as many people struggle with it , without knowing that they might have some problems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17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5F633-5439-BED3-C0E1-AF128D33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79" y="611563"/>
            <a:ext cx="6038088" cy="12398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Target Audience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FB03-7FF1-AF80-517C-A7D56B2D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551610"/>
            <a:ext cx="5781439" cy="395663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Teens who have pressure of there carrier and are unable to figure out what to choose so that they do not have any regrets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Couples in relationship who may have trust issues on their partner or who may have recently divorced. 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Peoples who are introverts and are shy to open up their opinion publicly.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eople who has lost their loved ones and are in state of shock.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having problems in their life but do not want to share </a:t>
            </a:r>
            <a:endParaRPr lang="en-US" sz="2000" dirty="0"/>
          </a:p>
        </p:txBody>
      </p:sp>
      <p:pic>
        <p:nvPicPr>
          <p:cNvPr id="7" name="Graphic 6" descr="Family">
            <a:extLst>
              <a:ext uri="{FF2B5EF4-FFF2-40B4-BE49-F238E27FC236}">
                <a16:creationId xmlns:a16="http://schemas.microsoft.com/office/drawing/2014/main" id="{A8C83C73-A579-289A-C729-B6B7FA56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8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CBB8B-C81E-9145-9887-259DF335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our Role ?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7018-A497-0176-0888-D23BDED1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are making a website through which we are trying to reach our target audience 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will provide them some facilities , through which they can be helped.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name of the website is “</a:t>
            </a:r>
            <a:r>
              <a:rPr lang="en-US" sz="2000" dirty="0" err="1">
                <a:solidFill>
                  <a:schemeClr val="bg1"/>
                </a:solidFill>
              </a:rPr>
              <a:t>Innerspace</a:t>
            </a:r>
            <a:r>
              <a:rPr lang="en-US" sz="2000" dirty="0">
                <a:solidFill>
                  <a:schemeClr val="bg1"/>
                </a:solidFill>
              </a:rPr>
              <a:t>” 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name was selected based on the concept of exploring one’s inner self and finding inner peace within . </a:t>
            </a:r>
          </a:p>
        </p:txBody>
      </p:sp>
    </p:spTree>
    <p:extLst>
      <p:ext uri="{BB962C8B-B14F-4D97-AF65-F5344CB8AC3E}">
        <p14:creationId xmlns:p14="http://schemas.microsoft.com/office/powerpoint/2010/main" val="267366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C7456-9739-A40F-605B-4A3F9EC6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21" y="2117827"/>
            <a:ext cx="6219582" cy="3160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Features in the platform</a:t>
            </a: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The features we would provide are : </a:t>
            </a: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1. A 24*7 chat bot / assistant that would be available whenever chatting feature is used.</a:t>
            </a: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2. An option to contact a certified psychiatrist, as per need.</a:t>
            </a: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3. An option to video call or call the psychiatrist, when  needed.</a:t>
            </a: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4. An option to schedule a personal visit if needed, ( book an appointment) .</a:t>
            </a: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5. An option to organize a group session with other users ( video/physical).</a:t>
            </a: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And many more…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6" descr="Tools">
            <a:extLst>
              <a:ext uri="{FF2B5EF4-FFF2-40B4-BE49-F238E27FC236}">
                <a16:creationId xmlns:a16="http://schemas.microsoft.com/office/drawing/2014/main" id="{C5153F1A-76D5-2156-D9D3-9320D917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88556-CCAD-8828-953C-01943BB3D932}"/>
              </a:ext>
            </a:extLst>
          </p:cNvPr>
          <p:cNvSpPr txBox="1"/>
          <p:nvPr/>
        </p:nvSpPr>
        <p:spPr>
          <a:xfrm>
            <a:off x="5276763" y="5995358"/>
            <a:ext cx="2834049" cy="47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*some features might not work to the expectation currently </a:t>
            </a:r>
          </a:p>
        </p:txBody>
      </p:sp>
    </p:spTree>
    <p:extLst>
      <p:ext uri="{BB962C8B-B14F-4D97-AF65-F5344CB8AC3E}">
        <p14:creationId xmlns:p14="http://schemas.microsoft.com/office/powerpoint/2010/main" val="282165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3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4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reeform: Shape 42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4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C3BCA-2CCF-BB33-744C-F3A6D511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10" y="1047569"/>
            <a:ext cx="5034979" cy="1863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Business model </a:t>
            </a: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4" name="Graphic 23" descr="Handshake">
            <a:extLst>
              <a:ext uri="{FF2B5EF4-FFF2-40B4-BE49-F238E27FC236}">
                <a16:creationId xmlns:a16="http://schemas.microsoft.com/office/drawing/2014/main" id="{CB29E639-70C3-4E3B-CF4E-97FF5556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913" y="2430440"/>
            <a:ext cx="3083023" cy="308302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54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5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5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6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6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0" name="Oval 63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171CD-D679-8019-15E5-38A1789C3429}"/>
              </a:ext>
            </a:extLst>
          </p:cNvPr>
          <p:cNvSpPr txBox="1"/>
          <p:nvPr/>
        </p:nvSpPr>
        <p:spPr>
          <a:xfrm>
            <a:off x="7375341" y="2384326"/>
            <a:ext cx="31032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The business model we are using is a subscription model , through </a:t>
            </a:r>
            <a:r>
              <a:rPr lang="en-US" sz="2400" dirty="0">
                <a:solidFill>
                  <a:srgbClr val="FFFF00"/>
                </a:solidFill>
              </a:rPr>
              <a:t>which</a:t>
            </a:r>
            <a:r>
              <a:rPr lang="en-US" sz="2000" dirty="0">
                <a:solidFill>
                  <a:srgbClr val="FFFF00"/>
                </a:solidFill>
              </a:rPr>
              <a:t> users can avail our services on a monthly , quarterly or a yearly basis . Depending on the need of the user . The user can select either basic or the premium plan , according to their needs</a:t>
            </a:r>
            <a:r>
              <a:rPr lang="en-US" dirty="0">
                <a:solidFill>
                  <a:srgbClr val="FFFF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294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1F30C-F655-47AA-1665-DAA85DB0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583" y="343392"/>
            <a:ext cx="7760561" cy="94032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Subscription Plans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4567E612-172E-F428-3D1D-425E2D8A0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1" r="43416" b="2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1CF78A65-4795-A504-A6B4-5A7278468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893558"/>
              </p:ext>
            </p:extLst>
          </p:nvPr>
        </p:nvGraphicFramePr>
        <p:xfrm>
          <a:off x="3899381" y="1627106"/>
          <a:ext cx="7768046" cy="45342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90456">
                  <a:extLst>
                    <a:ext uri="{9D8B030D-6E8A-4147-A177-3AD203B41FA5}">
                      <a16:colId xmlns:a16="http://schemas.microsoft.com/office/drawing/2014/main" val="1640275364"/>
                    </a:ext>
                  </a:extLst>
                </a:gridCol>
                <a:gridCol w="2116511">
                  <a:extLst>
                    <a:ext uri="{9D8B030D-6E8A-4147-A177-3AD203B41FA5}">
                      <a16:colId xmlns:a16="http://schemas.microsoft.com/office/drawing/2014/main" val="1573103226"/>
                    </a:ext>
                  </a:extLst>
                </a:gridCol>
                <a:gridCol w="1761079">
                  <a:extLst>
                    <a:ext uri="{9D8B030D-6E8A-4147-A177-3AD203B41FA5}">
                      <a16:colId xmlns:a16="http://schemas.microsoft.com/office/drawing/2014/main" val="378354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  <a:r>
                        <a:rPr lang="en-US" baseline="0" dirty="0"/>
                        <a:t> of plan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03515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Personal consultant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38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Text messaging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Office visits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call service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 x 7 Chat bot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25030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video sessions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2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appointments</a:t>
                      </a:r>
                      <a:r>
                        <a:rPr lang="en-IN" baseline="0" dirty="0"/>
                        <a:t> per week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7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One day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0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Weekly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</a:t>
                      </a:r>
                      <a:r>
                        <a:rPr lang="en-US" baseline="0" dirty="0"/>
                        <a:t>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7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Yearly price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22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56FD94-E715-5613-19E0-F6E00BD3D7C8}"/>
              </a:ext>
            </a:extLst>
          </p:cNvPr>
          <p:cNvSpPr txBox="1"/>
          <p:nvPr/>
        </p:nvSpPr>
        <p:spPr>
          <a:xfrm>
            <a:off x="8264107" y="6331920"/>
            <a:ext cx="576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*prices can be changes as per need , just for reference</a:t>
            </a:r>
          </a:p>
        </p:txBody>
      </p:sp>
    </p:spTree>
    <p:extLst>
      <p:ext uri="{BB962C8B-B14F-4D97-AF65-F5344CB8AC3E}">
        <p14:creationId xmlns:p14="http://schemas.microsoft.com/office/powerpoint/2010/main" val="88778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Amasis MT Pro Black</vt:lpstr>
      <vt:lpstr>Arial</vt:lpstr>
      <vt:lpstr>Calibri</vt:lpstr>
      <vt:lpstr>Calibri Light</vt:lpstr>
      <vt:lpstr>Wingdings</vt:lpstr>
      <vt:lpstr>Office Theme</vt:lpstr>
      <vt:lpstr>HACKITUP </vt:lpstr>
      <vt:lpstr>WEB 2.0   It refers to the websites and web applications that are more interactive, user-centered  and dynamic . This was started in early 2000s.  Web 2.0 sites rely on user-generated content, collaboration, and social networking to create a more engaging and interactive online experience. They often include features such as blogs, social media platforms, video-sharing sites, and online communities basically a web page used for interaction with capability of sharing information with massive amount of information.   Examples:- of Web 2.0 platforms include Facebook, Twitter, YouTube, Wikipedia, and LinkedIn. </vt:lpstr>
      <vt:lpstr>Problem Statement  Mental health issues have become more prevalent in the digital age, but many people are still hesitant to seek professional help. How can you design a platform that provides affordable and accessible mental health support through digital channels </vt:lpstr>
      <vt:lpstr>Mental health assistance platform</vt:lpstr>
      <vt:lpstr>Target Audience</vt:lpstr>
      <vt:lpstr>What is our Role ?  </vt:lpstr>
      <vt:lpstr>Features in the platform  The features we would provide are :  1. A 24*7 chat bot / assistant that would be available whenever chatting feature is used. 2. An option to contact a certified psychiatrist, as per need. 3. An option to video call or call the psychiatrist, when  needed. 4. An option to schedule a personal visit if needed, ( book an appointment) . 5. An option to organize a group session with other users ( video/physical).  And many more…</vt:lpstr>
      <vt:lpstr>Business model </vt:lpstr>
      <vt:lpstr>Subscription Plans</vt:lpstr>
      <vt:lpstr>Future Prospects </vt:lpstr>
      <vt:lpstr>Team:- Tarun Pradhan Prathamesh Nimkar  Abhishek Dhamane Aniket Shivam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HACKITUP </dc:title>
  <dc:creator>Aniket Shivam</dc:creator>
  <cp:lastModifiedBy>Aniket Shivam</cp:lastModifiedBy>
  <cp:revision>6</cp:revision>
  <dcterms:created xsi:type="dcterms:W3CDTF">2023-03-18T14:05:27Z</dcterms:created>
  <dcterms:modified xsi:type="dcterms:W3CDTF">2023-03-19T06:13:16Z</dcterms:modified>
</cp:coreProperties>
</file>